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396" r:id="rId10"/>
    <p:sldId id="397" r:id="rId11"/>
    <p:sldId id="398" r:id="rId12"/>
    <p:sldId id="399" r:id="rId13"/>
    <p:sldId id="400" r:id="rId14"/>
    <p:sldId id="401" r:id="rId15"/>
    <p:sldId id="402" r:id="rId16"/>
    <p:sldId id="403" r:id="rId17"/>
    <p:sldId id="404" r:id="rId18"/>
    <p:sldId id="405" r:id="rId19"/>
    <p:sldId id="406" r:id="rId20"/>
    <p:sldId id="407" r:id="rId21"/>
    <p:sldId id="408" r:id="rId22"/>
    <p:sldId id="409" r:id="rId23"/>
    <p:sldId id="410" r:id="rId24"/>
    <p:sldId id="411" r:id="rId25"/>
    <p:sldId id="412" r:id="rId26"/>
    <p:sldId id="435" r:id="rId27"/>
    <p:sldId id="436" r:id="rId28"/>
    <p:sldId id="437" r:id="rId29"/>
    <p:sldId id="438" r:id="rId30"/>
    <p:sldId id="439" r:id="rId31"/>
    <p:sldId id="440" r:id="rId32"/>
    <p:sldId id="441" r:id="rId33"/>
    <p:sldId id="442" r:id="rId34"/>
    <p:sldId id="443" r:id="rId35"/>
    <p:sldId id="349" r:id="rId36"/>
    <p:sldId id="362" r:id="rId37"/>
    <p:sldId id="364" r:id="rId38"/>
    <p:sldId id="365" r:id="rId39"/>
    <p:sldId id="366" r:id="rId40"/>
    <p:sldId id="389" r:id="rId41"/>
    <p:sldId id="445" r:id="rId42"/>
    <p:sldId id="272" r:id="rId43"/>
    <p:sldId id="395" r:id="rId44"/>
    <p:sldId id="393" r:id="rId45"/>
    <p:sldId id="267" r:id="rId46"/>
    <p:sldId id="388" r:id="rId47"/>
    <p:sldId id="268" r:id="rId48"/>
    <p:sldId id="303" r:id="rId49"/>
    <p:sldId id="304" r:id="rId50"/>
    <p:sldId id="305" r:id="rId51"/>
    <p:sldId id="306" r:id="rId52"/>
    <p:sldId id="307" r:id="rId53"/>
    <p:sldId id="269" r:id="rId54"/>
    <p:sldId id="270" r:id="rId55"/>
    <p:sldId id="308" r:id="rId56"/>
    <p:sldId id="309" r:id="rId57"/>
    <p:sldId id="310" r:id="rId58"/>
    <p:sldId id="311" r:id="rId59"/>
    <p:sldId id="312" r:id="rId60"/>
    <p:sldId id="313" r:id="rId61"/>
    <p:sldId id="336" r:id="rId62"/>
    <p:sldId id="337" r:id="rId63"/>
    <p:sldId id="338" r:id="rId64"/>
    <p:sldId id="339" r:id="rId65"/>
    <p:sldId id="340" r:id="rId66"/>
    <p:sldId id="341" r:id="rId67"/>
    <p:sldId id="342" r:id="rId68"/>
    <p:sldId id="271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43" r:id="rId85"/>
    <p:sldId id="344" r:id="rId86"/>
    <p:sldId id="345" r:id="rId87"/>
    <p:sldId id="346" r:id="rId88"/>
    <p:sldId id="347" r:id="rId89"/>
    <p:sldId id="348" r:id="rId90"/>
    <p:sldId id="367" r:id="rId91"/>
    <p:sldId id="368" r:id="rId92"/>
    <p:sldId id="369" r:id="rId93"/>
    <p:sldId id="370" r:id="rId94"/>
    <p:sldId id="371" r:id="rId95"/>
    <p:sldId id="372" r:id="rId96"/>
    <p:sldId id="373" r:id="rId97"/>
    <p:sldId id="374" r:id="rId98"/>
    <p:sldId id="375" r:id="rId99"/>
    <p:sldId id="376" r:id="rId100"/>
    <p:sldId id="377" r:id="rId101"/>
    <p:sldId id="281" r:id="rId102"/>
    <p:sldId id="378" r:id="rId103"/>
    <p:sldId id="379" r:id="rId104"/>
    <p:sldId id="380" r:id="rId105"/>
    <p:sldId id="381" r:id="rId106"/>
    <p:sldId id="382" r:id="rId107"/>
    <p:sldId id="383" r:id="rId108"/>
    <p:sldId id="384" r:id="rId109"/>
    <p:sldId id="386" r:id="rId110"/>
    <p:sldId id="385" r:id="rId111"/>
    <p:sldId id="387" r:id="rId112"/>
    <p:sldId id="273" r:id="rId113"/>
  </p:sldIdLst>
  <p:sldSz cx="18288000" cy="10287000"/>
  <p:notesSz cx="6858000" cy="9144000"/>
  <p:embeddedFontLst>
    <p:embeddedFont>
      <p:font typeface="Anantason" panose="020B0604020202020204" charset="-34"/>
      <p:regular r:id="rId115"/>
    </p:embeddedFont>
    <p:embeddedFont>
      <p:font typeface="Anantason Bold" panose="020B0604020202020204" charset="-34"/>
      <p:regular r:id="rId116"/>
    </p:embeddedFont>
    <p:embeddedFont>
      <p:font typeface="Kollektif" panose="020B0604020202020204" charset="0"/>
      <p:regular r:id="rId117"/>
    </p:embeddedFont>
    <p:embeddedFont>
      <p:font typeface="Kollektif Bold" panose="020B0604020202020204" charset="0"/>
      <p:regular r:id="rId118"/>
    </p:embeddedFont>
    <p:embeddedFont>
      <p:font typeface="League Spartan" panose="020B0604020202020204" charset="0"/>
      <p:regular r:id="rId119"/>
    </p:embeddedFont>
    <p:embeddedFont>
      <p:font typeface="Pridi" panose="00000500000000000000" pitchFamily="2" charset="-34"/>
      <p:regular r:id="rId120"/>
    </p:embeddedFont>
    <p:embeddedFont>
      <p:font typeface="Prompt" panose="00000500000000000000" pitchFamily="2" charset="-34"/>
      <p:regular r:id="rId121"/>
      <p:bold r:id="rId122"/>
      <p:italic r:id="rId123"/>
      <p:boldItalic r:id="rId124"/>
    </p:embeddedFont>
    <p:embeddedFont>
      <p:font typeface="Prompt SemiBold" panose="00000700000000000000" pitchFamily="2" charset="-34"/>
      <p:regular r:id="rId125"/>
      <p:bold r:id="rId126"/>
      <p:italic r:id="rId127"/>
      <p:boldItalic r:id="rId128"/>
    </p:embeddedFont>
    <p:embeddedFont>
      <p:font typeface="Sarabun" panose="020B0604020202020204" charset="0"/>
      <p:regular r:id="rId129"/>
      <p:bold r:id="rId130"/>
      <p:italic r:id="rId131"/>
      <p:boldItalic r:id="rId132"/>
    </p:embeddedFont>
    <p:embeddedFont>
      <p:font typeface="TH SarabunPSK" panose="020B0500040200020003" pitchFamily="34" charset="-34"/>
      <p:regular r:id="rId133"/>
      <p:bold r:id="rId134"/>
      <p:italic r:id="rId135"/>
      <p:boldItalic r:id="rId1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45" autoAdjust="0"/>
    <p:restoredTop sz="94622" autoAdjust="0"/>
  </p:normalViewPr>
  <p:slideViewPr>
    <p:cSldViewPr>
      <p:cViewPr varScale="1">
        <p:scale>
          <a:sx n="52" d="100"/>
          <a:sy n="52" d="100"/>
        </p:scale>
        <p:origin x="403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3.fntdata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viewProps" Target="viewProps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font" Target="fonts/font9.fntdata"/><Relationship Id="rId128" Type="http://schemas.openxmlformats.org/officeDocument/2006/relationships/font" Target="fonts/font14.fntdata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font" Target="fonts/font4.fntdata"/><Relationship Id="rId134" Type="http://schemas.openxmlformats.org/officeDocument/2006/relationships/font" Target="fonts/font20.fntdata"/><Relationship Id="rId139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font" Target="fonts/font10.fntdata"/><Relationship Id="rId129" Type="http://schemas.openxmlformats.org/officeDocument/2006/relationships/font" Target="fonts/font15.fntdata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notesMaster" Target="notesMasters/notesMaster1.xml"/><Relationship Id="rId119" Type="http://schemas.openxmlformats.org/officeDocument/2006/relationships/font" Target="fonts/font5.fntdata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font" Target="fonts/font16.fntdata"/><Relationship Id="rId135" Type="http://schemas.openxmlformats.org/officeDocument/2006/relationships/font" Target="fonts/font21.fntdata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font" Target="fonts/font6.fntdata"/><Relationship Id="rId125" Type="http://schemas.openxmlformats.org/officeDocument/2006/relationships/font" Target="fonts/font11.fntdata"/><Relationship Id="rId141" Type="http://schemas.microsoft.com/office/2016/11/relationships/changesInfo" Target="changesInfos/changesInfo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font" Target="fonts/font1.fntdata"/><Relationship Id="rId131" Type="http://schemas.openxmlformats.org/officeDocument/2006/relationships/font" Target="fonts/font17.fntdata"/><Relationship Id="rId136" Type="http://schemas.openxmlformats.org/officeDocument/2006/relationships/font" Target="fonts/font22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font" Target="fonts/font12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font" Target="fonts/font7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font" Target="fonts/font2.fntdata"/><Relationship Id="rId13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font" Target="fonts/font18.fntdata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font" Target="fonts/font13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font" Target="fonts/font19.fntdata"/><Relationship Id="rId16" Type="http://schemas.openxmlformats.org/officeDocument/2006/relationships/slide" Target="slides/slide1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ttanasiri charoensuk" userId="9874d8b4-24f7-4e11-b962-1e02a7736eb9" providerId="ADAL" clId="{89787EF6-BA7D-419E-9EA0-5FC9751729FE}"/>
    <pc:docChg chg="undo custSel addSld delSld modSld sldOrd">
      <pc:chgData name="rattanasiri charoensuk" userId="9874d8b4-24f7-4e11-b962-1e02a7736eb9" providerId="ADAL" clId="{89787EF6-BA7D-419E-9EA0-5FC9751729FE}" dt="2026-05-20T06:48:16.739" v="219" actId="1076"/>
      <pc:docMkLst>
        <pc:docMk/>
      </pc:docMkLst>
      <pc:sldChg chg="ord">
        <pc:chgData name="rattanasiri charoensuk" userId="9874d8b4-24f7-4e11-b962-1e02a7736eb9" providerId="ADAL" clId="{89787EF6-BA7D-419E-9EA0-5FC9751729FE}" dt="2026-05-20T06:47:52.048" v="212"/>
        <pc:sldMkLst>
          <pc:docMk/>
          <pc:sldMk cId="0" sldId="268"/>
        </pc:sldMkLst>
      </pc:sldChg>
      <pc:sldChg chg="addSp add">
        <pc:chgData name="rattanasiri charoensuk" userId="9874d8b4-24f7-4e11-b962-1e02a7736eb9" providerId="ADAL" clId="{89787EF6-BA7D-419E-9EA0-5FC9751729FE}" dt="2026-05-20T06:23:06.382" v="1"/>
        <pc:sldMkLst>
          <pc:docMk/>
          <pc:sldMk cId="0" sldId="274"/>
        </pc:sldMkLst>
        <pc:grpChg chg="add">
          <ac:chgData name="rattanasiri charoensuk" userId="9874d8b4-24f7-4e11-b962-1e02a7736eb9" providerId="ADAL" clId="{89787EF6-BA7D-419E-9EA0-5FC9751729FE}" dt="2026-05-20T06:23:06.382" v="1"/>
          <ac:grpSpMkLst>
            <pc:docMk/>
            <pc:sldMk cId="0" sldId="274"/>
            <ac:grpSpMk id="4" creationId="{814957F9-C61F-49E5-AD3F-5DB54E01B32C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08.797" v="2"/>
        <pc:sldMkLst>
          <pc:docMk/>
          <pc:sldMk cId="0" sldId="275"/>
        </pc:sldMkLst>
        <pc:grpChg chg="add">
          <ac:chgData name="rattanasiri charoensuk" userId="9874d8b4-24f7-4e11-b962-1e02a7736eb9" providerId="ADAL" clId="{89787EF6-BA7D-419E-9EA0-5FC9751729FE}" dt="2026-05-20T06:23:08.797" v="2"/>
          <ac:grpSpMkLst>
            <pc:docMk/>
            <pc:sldMk cId="0" sldId="275"/>
            <ac:grpSpMk id="4" creationId="{B80C04DE-4674-43E7-BDED-2542E0891DF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10.423" v="3"/>
        <pc:sldMkLst>
          <pc:docMk/>
          <pc:sldMk cId="0" sldId="276"/>
        </pc:sldMkLst>
        <pc:grpChg chg="add">
          <ac:chgData name="rattanasiri charoensuk" userId="9874d8b4-24f7-4e11-b962-1e02a7736eb9" providerId="ADAL" clId="{89787EF6-BA7D-419E-9EA0-5FC9751729FE}" dt="2026-05-20T06:23:10.423" v="3"/>
          <ac:grpSpMkLst>
            <pc:docMk/>
            <pc:sldMk cId="0" sldId="276"/>
            <ac:grpSpMk id="4" creationId="{4B05B36D-0A98-4853-994A-9AD05E14B5D5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12.203" v="4"/>
        <pc:sldMkLst>
          <pc:docMk/>
          <pc:sldMk cId="0" sldId="277"/>
        </pc:sldMkLst>
        <pc:grpChg chg="add">
          <ac:chgData name="rattanasiri charoensuk" userId="9874d8b4-24f7-4e11-b962-1e02a7736eb9" providerId="ADAL" clId="{89787EF6-BA7D-419E-9EA0-5FC9751729FE}" dt="2026-05-20T06:23:12.203" v="4"/>
          <ac:grpSpMkLst>
            <pc:docMk/>
            <pc:sldMk cId="0" sldId="277"/>
            <ac:grpSpMk id="4" creationId="{F31CA2D4-949A-4E44-8106-B120661D68A3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13.667" v="5"/>
        <pc:sldMkLst>
          <pc:docMk/>
          <pc:sldMk cId="0" sldId="278"/>
        </pc:sldMkLst>
        <pc:grpChg chg="add">
          <ac:chgData name="rattanasiri charoensuk" userId="9874d8b4-24f7-4e11-b962-1e02a7736eb9" providerId="ADAL" clId="{89787EF6-BA7D-419E-9EA0-5FC9751729FE}" dt="2026-05-20T06:23:13.667" v="5"/>
          <ac:grpSpMkLst>
            <pc:docMk/>
            <pc:sldMk cId="0" sldId="278"/>
            <ac:grpSpMk id="4" creationId="{67C12A63-D83E-4AA2-B533-49FB1560A90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16.299" v="6"/>
        <pc:sldMkLst>
          <pc:docMk/>
          <pc:sldMk cId="0" sldId="279"/>
        </pc:sldMkLst>
        <pc:grpChg chg="add">
          <ac:chgData name="rattanasiri charoensuk" userId="9874d8b4-24f7-4e11-b962-1e02a7736eb9" providerId="ADAL" clId="{89787EF6-BA7D-419E-9EA0-5FC9751729FE}" dt="2026-05-20T06:23:16.299" v="6"/>
          <ac:grpSpMkLst>
            <pc:docMk/>
            <pc:sldMk cId="0" sldId="279"/>
            <ac:grpSpMk id="4" creationId="{D19C8A42-D72E-4824-BCD2-951F796E30C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18.828" v="7"/>
        <pc:sldMkLst>
          <pc:docMk/>
          <pc:sldMk cId="0" sldId="280"/>
        </pc:sldMkLst>
        <pc:grpChg chg="add">
          <ac:chgData name="rattanasiri charoensuk" userId="9874d8b4-24f7-4e11-b962-1e02a7736eb9" providerId="ADAL" clId="{89787EF6-BA7D-419E-9EA0-5FC9751729FE}" dt="2026-05-20T06:23:18.828" v="7"/>
          <ac:grpSpMkLst>
            <pc:docMk/>
            <pc:sldMk cId="0" sldId="280"/>
            <ac:grpSpMk id="4" creationId="{38A756E1-049F-4658-94E2-6E11FA3A145E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0.787" v="8"/>
        <pc:sldMkLst>
          <pc:docMk/>
          <pc:sldMk cId="0" sldId="281"/>
        </pc:sldMkLst>
        <pc:grpChg chg="add">
          <ac:chgData name="rattanasiri charoensuk" userId="9874d8b4-24f7-4e11-b962-1e02a7736eb9" providerId="ADAL" clId="{89787EF6-BA7D-419E-9EA0-5FC9751729FE}" dt="2026-05-20T06:23:20.787" v="8"/>
          <ac:grpSpMkLst>
            <pc:docMk/>
            <pc:sldMk cId="0" sldId="281"/>
            <ac:grpSpMk id="4" creationId="{A34E38C7-7E74-404C-8A6E-3BF8BB6EF571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2.027" v="9"/>
        <pc:sldMkLst>
          <pc:docMk/>
          <pc:sldMk cId="0" sldId="282"/>
        </pc:sldMkLst>
        <pc:grpChg chg="add">
          <ac:chgData name="rattanasiri charoensuk" userId="9874d8b4-24f7-4e11-b962-1e02a7736eb9" providerId="ADAL" clId="{89787EF6-BA7D-419E-9EA0-5FC9751729FE}" dt="2026-05-20T06:23:22.027" v="9"/>
          <ac:grpSpMkLst>
            <pc:docMk/>
            <pc:sldMk cId="0" sldId="282"/>
            <ac:grpSpMk id="4" creationId="{865A79A7-B6E0-47D0-BD2B-807CAFC80145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3.048" v="10"/>
        <pc:sldMkLst>
          <pc:docMk/>
          <pc:sldMk cId="0" sldId="283"/>
        </pc:sldMkLst>
        <pc:grpChg chg="add">
          <ac:chgData name="rattanasiri charoensuk" userId="9874d8b4-24f7-4e11-b962-1e02a7736eb9" providerId="ADAL" clId="{89787EF6-BA7D-419E-9EA0-5FC9751729FE}" dt="2026-05-20T06:23:23.048" v="10"/>
          <ac:grpSpMkLst>
            <pc:docMk/>
            <pc:sldMk cId="0" sldId="283"/>
            <ac:grpSpMk id="4" creationId="{81E760FD-DB4F-47A7-A898-DDB8DD9C6C8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4.475" v="11"/>
        <pc:sldMkLst>
          <pc:docMk/>
          <pc:sldMk cId="0" sldId="284"/>
        </pc:sldMkLst>
        <pc:grpChg chg="add">
          <ac:chgData name="rattanasiri charoensuk" userId="9874d8b4-24f7-4e11-b962-1e02a7736eb9" providerId="ADAL" clId="{89787EF6-BA7D-419E-9EA0-5FC9751729FE}" dt="2026-05-20T06:23:24.475" v="11"/>
          <ac:grpSpMkLst>
            <pc:docMk/>
            <pc:sldMk cId="0" sldId="284"/>
            <ac:grpSpMk id="4" creationId="{A6D02113-AB36-4DFA-8089-64F3302F9C66}"/>
          </ac:grpSpMkLst>
        </pc:grpChg>
      </pc:sldChg>
      <pc:sldChg chg="add">
        <pc:chgData name="rattanasiri charoensuk" userId="9874d8b4-24f7-4e11-b962-1e02a7736eb9" providerId="ADAL" clId="{89787EF6-BA7D-419E-9EA0-5FC9751729FE}" dt="2026-05-20T06:22:55.298" v="0"/>
        <pc:sldMkLst>
          <pc:docMk/>
          <pc:sldMk cId="0" sldId="285"/>
        </pc:sldMkLst>
      </pc:sldChg>
      <pc:sldChg chg="addSp add">
        <pc:chgData name="rattanasiri charoensuk" userId="9874d8b4-24f7-4e11-b962-1e02a7736eb9" providerId="ADAL" clId="{89787EF6-BA7D-419E-9EA0-5FC9751729FE}" dt="2026-05-20T06:23:26.325" v="12"/>
        <pc:sldMkLst>
          <pc:docMk/>
          <pc:sldMk cId="0" sldId="286"/>
        </pc:sldMkLst>
        <pc:grpChg chg="add">
          <ac:chgData name="rattanasiri charoensuk" userId="9874d8b4-24f7-4e11-b962-1e02a7736eb9" providerId="ADAL" clId="{89787EF6-BA7D-419E-9EA0-5FC9751729FE}" dt="2026-05-20T06:23:26.325" v="12"/>
          <ac:grpSpMkLst>
            <pc:docMk/>
            <pc:sldMk cId="0" sldId="286"/>
            <ac:grpSpMk id="4" creationId="{833345FB-B160-40DE-9606-7D629CBF17CF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7.979" v="13"/>
        <pc:sldMkLst>
          <pc:docMk/>
          <pc:sldMk cId="3349058437" sldId="287"/>
        </pc:sldMkLst>
        <pc:grpChg chg="add">
          <ac:chgData name="rattanasiri charoensuk" userId="9874d8b4-24f7-4e11-b962-1e02a7736eb9" providerId="ADAL" clId="{89787EF6-BA7D-419E-9EA0-5FC9751729FE}" dt="2026-05-20T06:23:27.979" v="13"/>
          <ac:grpSpMkLst>
            <pc:docMk/>
            <pc:sldMk cId="3349058437" sldId="287"/>
            <ac:grpSpMk id="5" creationId="{7CA9BEA4-09DD-4738-8DFC-E6A1A1474DB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29.519" v="14"/>
        <pc:sldMkLst>
          <pc:docMk/>
          <pc:sldMk cId="0" sldId="288"/>
        </pc:sldMkLst>
        <pc:grpChg chg="add">
          <ac:chgData name="rattanasiri charoensuk" userId="9874d8b4-24f7-4e11-b962-1e02a7736eb9" providerId="ADAL" clId="{89787EF6-BA7D-419E-9EA0-5FC9751729FE}" dt="2026-05-20T06:23:29.519" v="14"/>
          <ac:grpSpMkLst>
            <pc:docMk/>
            <pc:sldMk cId="0" sldId="288"/>
            <ac:grpSpMk id="4" creationId="{EC99294A-A62A-4B26-A6B8-8EC936C2F539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30.444" v="15"/>
        <pc:sldMkLst>
          <pc:docMk/>
          <pc:sldMk cId="0" sldId="289"/>
        </pc:sldMkLst>
        <pc:grpChg chg="add">
          <ac:chgData name="rattanasiri charoensuk" userId="9874d8b4-24f7-4e11-b962-1e02a7736eb9" providerId="ADAL" clId="{89787EF6-BA7D-419E-9EA0-5FC9751729FE}" dt="2026-05-20T06:23:30.444" v="15"/>
          <ac:grpSpMkLst>
            <pc:docMk/>
            <pc:sldMk cId="0" sldId="289"/>
            <ac:grpSpMk id="3" creationId="{DDE9E842-DD36-45E2-A0C5-37F03B629A25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34.787" v="16"/>
        <pc:sldMkLst>
          <pc:docMk/>
          <pc:sldMk cId="0" sldId="290"/>
        </pc:sldMkLst>
        <pc:grpChg chg="add">
          <ac:chgData name="rattanasiri charoensuk" userId="9874d8b4-24f7-4e11-b962-1e02a7736eb9" providerId="ADAL" clId="{89787EF6-BA7D-419E-9EA0-5FC9751729FE}" dt="2026-05-20T06:23:34.787" v="16"/>
          <ac:grpSpMkLst>
            <pc:docMk/>
            <pc:sldMk cId="0" sldId="290"/>
            <ac:grpSpMk id="4" creationId="{EAD3C782-D083-42AF-84A5-5D645E624A27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36.516" v="17"/>
        <pc:sldMkLst>
          <pc:docMk/>
          <pc:sldMk cId="0" sldId="291"/>
        </pc:sldMkLst>
        <pc:grpChg chg="add">
          <ac:chgData name="rattanasiri charoensuk" userId="9874d8b4-24f7-4e11-b962-1e02a7736eb9" providerId="ADAL" clId="{89787EF6-BA7D-419E-9EA0-5FC9751729FE}" dt="2026-05-20T06:23:36.516" v="17"/>
          <ac:grpSpMkLst>
            <pc:docMk/>
            <pc:sldMk cId="0" sldId="291"/>
            <ac:grpSpMk id="3" creationId="{6FF3E168-667E-4F94-B004-114E6D2F6101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37.850" v="18"/>
        <pc:sldMkLst>
          <pc:docMk/>
          <pc:sldMk cId="0" sldId="292"/>
        </pc:sldMkLst>
        <pc:grpChg chg="add">
          <ac:chgData name="rattanasiri charoensuk" userId="9874d8b4-24f7-4e11-b962-1e02a7736eb9" providerId="ADAL" clId="{89787EF6-BA7D-419E-9EA0-5FC9751729FE}" dt="2026-05-20T06:23:37.850" v="18"/>
          <ac:grpSpMkLst>
            <pc:docMk/>
            <pc:sldMk cId="0" sldId="292"/>
            <ac:grpSpMk id="4" creationId="{0398C2CD-BE3C-49C7-A7BD-034C4EC735F3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39.009" v="19"/>
        <pc:sldMkLst>
          <pc:docMk/>
          <pc:sldMk cId="0" sldId="293"/>
        </pc:sldMkLst>
        <pc:grpChg chg="add">
          <ac:chgData name="rattanasiri charoensuk" userId="9874d8b4-24f7-4e11-b962-1e02a7736eb9" providerId="ADAL" clId="{89787EF6-BA7D-419E-9EA0-5FC9751729FE}" dt="2026-05-20T06:23:39.009" v="19"/>
          <ac:grpSpMkLst>
            <pc:docMk/>
            <pc:sldMk cId="0" sldId="293"/>
            <ac:grpSpMk id="3" creationId="{08FB5891-18F3-40F7-97CF-1D8DA6FDD367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1.233" v="20"/>
        <pc:sldMkLst>
          <pc:docMk/>
          <pc:sldMk cId="0" sldId="294"/>
        </pc:sldMkLst>
        <pc:grpChg chg="add">
          <ac:chgData name="rattanasiri charoensuk" userId="9874d8b4-24f7-4e11-b962-1e02a7736eb9" providerId="ADAL" clId="{89787EF6-BA7D-419E-9EA0-5FC9751729FE}" dt="2026-05-20T06:23:41.233" v="20"/>
          <ac:grpSpMkLst>
            <pc:docMk/>
            <pc:sldMk cId="0" sldId="294"/>
            <ac:grpSpMk id="4" creationId="{06F1380D-7A03-4975-8F98-4758E57FFE25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2.123" v="21"/>
        <pc:sldMkLst>
          <pc:docMk/>
          <pc:sldMk cId="0" sldId="295"/>
        </pc:sldMkLst>
        <pc:grpChg chg="add">
          <ac:chgData name="rattanasiri charoensuk" userId="9874d8b4-24f7-4e11-b962-1e02a7736eb9" providerId="ADAL" clId="{89787EF6-BA7D-419E-9EA0-5FC9751729FE}" dt="2026-05-20T06:23:42.123" v="21"/>
          <ac:grpSpMkLst>
            <pc:docMk/>
            <pc:sldMk cId="0" sldId="295"/>
            <ac:grpSpMk id="5" creationId="{68DCFA9B-E8AB-4F19-8B3A-846956745AE1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3.899" v="22"/>
        <pc:sldMkLst>
          <pc:docMk/>
          <pc:sldMk cId="0" sldId="296"/>
        </pc:sldMkLst>
        <pc:grpChg chg="add">
          <ac:chgData name="rattanasiri charoensuk" userId="9874d8b4-24f7-4e11-b962-1e02a7736eb9" providerId="ADAL" clId="{89787EF6-BA7D-419E-9EA0-5FC9751729FE}" dt="2026-05-20T06:23:43.899" v="22"/>
          <ac:grpSpMkLst>
            <pc:docMk/>
            <pc:sldMk cId="0" sldId="296"/>
            <ac:grpSpMk id="4" creationId="{554823B7-28D5-4B07-9340-CC6F1642223D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5.217" v="23"/>
        <pc:sldMkLst>
          <pc:docMk/>
          <pc:sldMk cId="0" sldId="297"/>
        </pc:sldMkLst>
        <pc:grpChg chg="add">
          <ac:chgData name="rattanasiri charoensuk" userId="9874d8b4-24f7-4e11-b962-1e02a7736eb9" providerId="ADAL" clId="{89787EF6-BA7D-419E-9EA0-5FC9751729FE}" dt="2026-05-20T06:23:45.217" v="23"/>
          <ac:grpSpMkLst>
            <pc:docMk/>
            <pc:sldMk cId="0" sldId="297"/>
            <ac:grpSpMk id="3" creationId="{96FC8FD2-F970-43D0-B36B-1795B9EDC8CB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6.565" v="24"/>
        <pc:sldMkLst>
          <pc:docMk/>
          <pc:sldMk cId="0" sldId="298"/>
        </pc:sldMkLst>
        <pc:grpChg chg="add">
          <ac:chgData name="rattanasiri charoensuk" userId="9874d8b4-24f7-4e11-b962-1e02a7736eb9" providerId="ADAL" clId="{89787EF6-BA7D-419E-9EA0-5FC9751729FE}" dt="2026-05-20T06:23:46.565" v="24"/>
          <ac:grpSpMkLst>
            <pc:docMk/>
            <pc:sldMk cId="0" sldId="298"/>
            <ac:grpSpMk id="4" creationId="{D74F796A-8C57-47AB-BC10-8D428AAE1832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48.057" v="25"/>
        <pc:sldMkLst>
          <pc:docMk/>
          <pc:sldMk cId="0" sldId="299"/>
        </pc:sldMkLst>
        <pc:grpChg chg="add">
          <ac:chgData name="rattanasiri charoensuk" userId="9874d8b4-24f7-4e11-b962-1e02a7736eb9" providerId="ADAL" clId="{89787EF6-BA7D-419E-9EA0-5FC9751729FE}" dt="2026-05-20T06:23:48.057" v="25"/>
          <ac:grpSpMkLst>
            <pc:docMk/>
            <pc:sldMk cId="0" sldId="299"/>
            <ac:grpSpMk id="5" creationId="{1DB13E9D-285B-4A80-B3A0-B63AEACB6288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51.235" v="26"/>
        <pc:sldMkLst>
          <pc:docMk/>
          <pc:sldMk cId="0" sldId="300"/>
        </pc:sldMkLst>
        <pc:grpChg chg="add">
          <ac:chgData name="rattanasiri charoensuk" userId="9874d8b4-24f7-4e11-b962-1e02a7736eb9" providerId="ADAL" clId="{89787EF6-BA7D-419E-9EA0-5FC9751729FE}" dt="2026-05-20T06:23:51.235" v="26"/>
          <ac:grpSpMkLst>
            <pc:docMk/>
            <pc:sldMk cId="0" sldId="300"/>
            <ac:grpSpMk id="3" creationId="{FDE4203C-C362-4CC0-A4D9-4DA30FAAE8AE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52.872" v="27"/>
        <pc:sldMkLst>
          <pc:docMk/>
          <pc:sldMk cId="0" sldId="301"/>
        </pc:sldMkLst>
        <pc:grpChg chg="add">
          <ac:chgData name="rattanasiri charoensuk" userId="9874d8b4-24f7-4e11-b962-1e02a7736eb9" providerId="ADAL" clId="{89787EF6-BA7D-419E-9EA0-5FC9751729FE}" dt="2026-05-20T06:23:52.872" v="27"/>
          <ac:grpSpMkLst>
            <pc:docMk/>
            <pc:sldMk cId="0" sldId="301"/>
            <ac:grpSpMk id="4" creationId="{B95C5911-FDD4-4E53-ABF6-156930D53AA0}"/>
          </ac:grpSpMkLst>
        </pc:grpChg>
      </pc:sldChg>
      <pc:sldChg chg="addSp add">
        <pc:chgData name="rattanasiri charoensuk" userId="9874d8b4-24f7-4e11-b962-1e02a7736eb9" providerId="ADAL" clId="{89787EF6-BA7D-419E-9EA0-5FC9751729FE}" dt="2026-05-20T06:23:54.334" v="28"/>
        <pc:sldMkLst>
          <pc:docMk/>
          <pc:sldMk cId="0" sldId="302"/>
        </pc:sldMkLst>
        <pc:grpChg chg="add">
          <ac:chgData name="rattanasiri charoensuk" userId="9874d8b4-24f7-4e11-b962-1e02a7736eb9" providerId="ADAL" clId="{89787EF6-BA7D-419E-9EA0-5FC9751729FE}" dt="2026-05-20T06:23:54.334" v="28"/>
          <ac:grpSpMkLst>
            <pc:docMk/>
            <pc:sldMk cId="0" sldId="302"/>
            <ac:grpSpMk id="3" creationId="{4EE29DE9-3BD4-48E0-8E8E-E669AD8C9D75}"/>
          </ac:grpSpMkLst>
        </pc:grpChg>
      </pc:sldChg>
      <pc:sldChg chg="add">
        <pc:chgData name="rattanasiri charoensuk" userId="9874d8b4-24f7-4e11-b962-1e02a7736eb9" providerId="ADAL" clId="{89787EF6-BA7D-419E-9EA0-5FC9751729FE}" dt="2026-05-20T06:24:38.222" v="29"/>
        <pc:sldMkLst>
          <pc:docMk/>
          <pc:sldMk cId="0" sldId="303"/>
        </pc:sldMkLst>
      </pc:sldChg>
      <pc:sldChg chg="add">
        <pc:chgData name="rattanasiri charoensuk" userId="9874d8b4-24f7-4e11-b962-1e02a7736eb9" providerId="ADAL" clId="{89787EF6-BA7D-419E-9EA0-5FC9751729FE}" dt="2026-05-20T06:24:38.222" v="29"/>
        <pc:sldMkLst>
          <pc:docMk/>
          <pc:sldMk cId="0" sldId="304"/>
        </pc:sldMkLst>
      </pc:sldChg>
      <pc:sldChg chg="add">
        <pc:chgData name="rattanasiri charoensuk" userId="9874d8b4-24f7-4e11-b962-1e02a7736eb9" providerId="ADAL" clId="{89787EF6-BA7D-419E-9EA0-5FC9751729FE}" dt="2026-05-20T06:24:38.222" v="29"/>
        <pc:sldMkLst>
          <pc:docMk/>
          <pc:sldMk cId="0" sldId="305"/>
        </pc:sldMkLst>
      </pc:sldChg>
      <pc:sldChg chg="add">
        <pc:chgData name="rattanasiri charoensuk" userId="9874d8b4-24f7-4e11-b962-1e02a7736eb9" providerId="ADAL" clId="{89787EF6-BA7D-419E-9EA0-5FC9751729FE}" dt="2026-05-20T06:24:38.222" v="29"/>
        <pc:sldMkLst>
          <pc:docMk/>
          <pc:sldMk cId="0" sldId="306"/>
        </pc:sldMkLst>
      </pc:sldChg>
      <pc:sldChg chg="add">
        <pc:chgData name="rattanasiri charoensuk" userId="9874d8b4-24f7-4e11-b962-1e02a7736eb9" providerId="ADAL" clId="{89787EF6-BA7D-419E-9EA0-5FC9751729FE}" dt="2026-05-20T06:24:38.222" v="29"/>
        <pc:sldMkLst>
          <pc:docMk/>
          <pc:sldMk cId="0" sldId="307"/>
        </pc:sldMkLst>
      </pc:sldChg>
      <pc:sldChg chg="addSp add">
        <pc:chgData name="rattanasiri charoensuk" userId="9874d8b4-24f7-4e11-b962-1e02a7736eb9" providerId="ADAL" clId="{89787EF6-BA7D-419E-9EA0-5FC9751729FE}" dt="2026-05-20T06:40:42.211" v="99"/>
        <pc:sldMkLst>
          <pc:docMk/>
          <pc:sldMk cId="0" sldId="308"/>
        </pc:sldMkLst>
        <pc:picChg chg="add">
          <ac:chgData name="rattanasiri charoensuk" userId="9874d8b4-24f7-4e11-b962-1e02a7736eb9" providerId="ADAL" clId="{89787EF6-BA7D-419E-9EA0-5FC9751729FE}" dt="2026-05-20T06:40:42.211" v="99"/>
          <ac:picMkLst>
            <pc:docMk/>
            <pc:sldMk cId="0" sldId="308"/>
            <ac:picMk id="3" creationId="{32BB51FD-EE89-4465-A23A-A398B4AC4364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43.755" v="100"/>
        <pc:sldMkLst>
          <pc:docMk/>
          <pc:sldMk cId="0" sldId="309"/>
        </pc:sldMkLst>
        <pc:picChg chg="add">
          <ac:chgData name="rattanasiri charoensuk" userId="9874d8b4-24f7-4e11-b962-1e02a7736eb9" providerId="ADAL" clId="{89787EF6-BA7D-419E-9EA0-5FC9751729FE}" dt="2026-05-20T06:40:43.755" v="100"/>
          <ac:picMkLst>
            <pc:docMk/>
            <pc:sldMk cId="0" sldId="309"/>
            <ac:picMk id="3" creationId="{47F40C02-0BA5-4F14-B1ED-7D89C34E670E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45.515" v="101"/>
        <pc:sldMkLst>
          <pc:docMk/>
          <pc:sldMk cId="0" sldId="310"/>
        </pc:sldMkLst>
        <pc:picChg chg="add">
          <ac:chgData name="rattanasiri charoensuk" userId="9874d8b4-24f7-4e11-b962-1e02a7736eb9" providerId="ADAL" clId="{89787EF6-BA7D-419E-9EA0-5FC9751729FE}" dt="2026-05-20T06:40:45.515" v="101"/>
          <ac:picMkLst>
            <pc:docMk/>
            <pc:sldMk cId="0" sldId="310"/>
            <ac:picMk id="3" creationId="{2BA58E60-FEE5-419C-89FD-D71C992B80BA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51.207" v="102"/>
        <pc:sldMkLst>
          <pc:docMk/>
          <pc:sldMk cId="0" sldId="311"/>
        </pc:sldMkLst>
        <pc:picChg chg="add">
          <ac:chgData name="rattanasiri charoensuk" userId="9874d8b4-24f7-4e11-b962-1e02a7736eb9" providerId="ADAL" clId="{89787EF6-BA7D-419E-9EA0-5FC9751729FE}" dt="2026-05-20T06:40:51.207" v="102"/>
          <ac:picMkLst>
            <pc:docMk/>
            <pc:sldMk cId="0" sldId="311"/>
            <ac:picMk id="3" creationId="{A6B16227-4CC3-4AF8-B43F-E409D7198640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52.601" v="103"/>
        <pc:sldMkLst>
          <pc:docMk/>
          <pc:sldMk cId="0" sldId="312"/>
        </pc:sldMkLst>
        <pc:picChg chg="add">
          <ac:chgData name="rattanasiri charoensuk" userId="9874d8b4-24f7-4e11-b962-1e02a7736eb9" providerId="ADAL" clId="{89787EF6-BA7D-419E-9EA0-5FC9751729FE}" dt="2026-05-20T06:40:52.601" v="103"/>
          <ac:picMkLst>
            <pc:docMk/>
            <pc:sldMk cId="0" sldId="312"/>
            <ac:picMk id="3" creationId="{E57B60F6-B9AA-4674-BB02-BF5CBB3F9ECA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55.748" v="104"/>
        <pc:sldMkLst>
          <pc:docMk/>
          <pc:sldMk cId="3284708789" sldId="313"/>
        </pc:sldMkLst>
        <pc:picChg chg="add">
          <ac:chgData name="rattanasiri charoensuk" userId="9874d8b4-24f7-4e11-b962-1e02a7736eb9" providerId="ADAL" clId="{89787EF6-BA7D-419E-9EA0-5FC9751729FE}" dt="2026-05-20T06:40:55.748" v="104"/>
          <ac:picMkLst>
            <pc:docMk/>
            <pc:sldMk cId="3284708789" sldId="313"/>
            <ac:picMk id="4" creationId="{B23223FF-1BB0-4745-9266-513BD57C4B19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25.280" v="115" actId="1076"/>
        <pc:sldMkLst>
          <pc:docMk/>
          <pc:sldMk cId="0" sldId="314"/>
        </pc:sldMkLst>
        <pc:picChg chg="add mod">
          <ac:chgData name="rattanasiri charoensuk" userId="9874d8b4-24f7-4e11-b962-1e02a7736eb9" providerId="ADAL" clId="{89787EF6-BA7D-419E-9EA0-5FC9751729FE}" dt="2026-05-20T06:41:25.280" v="115" actId="1076"/>
          <ac:picMkLst>
            <pc:docMk/>
            <pc:sldMk cId="0" sldId="314"/>
            <ac:picMk id="3" creationId="{7F432C07-B297-4FCE-A547-5BB27EA57A1B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29.498" v="117" actId="1076"/>
        <pc:sldMkLst>
          <pc:docMk/>
          <pc:sldMk cId="0" sldId="315"/>
        </pc:sldMkLst>
        <pc:picChg chg="add mod">
          <ac:chgData name="rattanasiri charoensuk" userId="9874d8b4-24f7-4e11-b962-1e02a7736eb9" providerId="ADAL" clId="{89787EF6-BA7D-419E-9EA0-5FC9751729FE}" dt="2026-05-20T06:41:29.498" v="117" actId="1076"/>
          <ac:picMkLst>
            <pc:docMk/>
            <pc:sldMk cId="0" sldId="315"/>
            <ac:picMk id="3" creationId="{D94CD290-09F4-4AC3-AFF4-72851DD08101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1:31.416" v="118"/>
        <pc:sldMkLst>
          <pc:docMk/>
          <pc:sldMk cId="0" sldId="316"/>
        </pc:sldMkLst>
        <pc:picChg chg="add">
          <ac:chgData name="rattanasiri charoensuk" userId="9874d8b4-24f7-4e11-b962-1e02a7736eb9" providerId="ADAL" clId="{89787EF6-BA7D-419E-9EA0-5FC9751729FE}" dt="2026-05-20T06:41:31.416" v="118"/>
          <ac:picMkLst>
            <pc:docMk/>
            <pc:sldMk cId="0" sldId="316"/>
            <ac:picMk id="3" creationId="{4F86D0F7-110C-4B90-B98F-D668F3C659B7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36.678" v="120" actId="14100"/>
        <pc:sldMkLst>
          <pc:docMk/>
          <pc:sldMk cId="0" sldId="317"/>
        </pc:sldMkLst>
        <pc:picChg chg="add mod">
          <ac:chgData name="rattanasiri charoensuk" userId="9874d8b4-24f7-4e11-b962-1e02a7736eb9" providerId="ADAL" clId="{89787EF6-BA7D-419E-9EA0-5FC9751729FE}" dt="2026-05-20T06:41:36.678" v="120" actId="14100"/>
          <ac:picMkLst>
            <pc:docMk/>
            <pc:sldMk cId="0" sldId="317"/>
            <ac:picMk id="3" creationId="{7A6D5A7E-AB68-495B-8449-C426C8219E76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45.918" v="123" actId="1076"/>
        <pc:sldMkLst>
          <pc:docMk/>
          <pc:sldMk cId="0" sldId="318"/>
        </pc:sldMkLst>
        <pc:picChg chg="add mod">
          <ac:chgData name="rattanasiri charoensuk" userId="9874d8b4-24f7-4e11-b962-1e02a7736eb9" providerId="ADAL" clId="{89787EF6-BA7D-419E-9EA0-5FC9751729FE}" dt="2026-05-20T06:41:45.918" v="123" actId="1076"/>
          <ac:picMkLst>
            <pc:docMk/>
            <pc:sldMk cId="0" sldId="318"/>
            <ac:picMk id="3" creationId="{F0967C5B-7530-4A53-A895-2D44DBBF7CF3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55.114" v="126" actId="1076"/>
        <pc:sldMkLst>
          <pc:docMk/>
          <pc:sldMk cId="0" sldId="319"/>
        </pc:sldMkLst>
        <pc:picChg chg="add mod">
          <ac:chgData name="rattanasiri charoensuk" userId="9874d8b4-24f7-4e11-b962-1e02a7736eb9" providerId="ADAL" clId="{89787EF6-BA7D-419E-9EA0-5FC9751729FE}" dt="2026-05-20T06:41:55.114" v="126" actId="1076"/>
          <ac:picMkLst>
            <pc:docMk/>
            <pc:sldMk cId="0" sldId="319"/>
            <ac:picMk id="3" creationId="{C14D39E4-D73C-40E0-ADBE-51A673052A5D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2:05.489" v="129" actId="1076"/>
        <pc:sldMkLst>
          <pc:docMk/>
          <pc:sldMk cId="4208877896" sldId="320"/>
        </pc:sldMkLst>
        <pc:picChg chg="add mod">
          <ac:chgData name="rattanasiri charoensuk" userId="9874d8b4-24f7-4e11-b962-1e02a7736eb9" providerId="ADAL" clId="{89787EF6-BA7D-419E-9EA0-5FC9751729FE}" dt="2026-05-20T06:42:05.489" v="129" actId="1076"/>
          <ac:picMkLst>
            <pc:docMk/>
            <pc:sldMk cId="4208877896" sldId="320"/>
            <ac:picMk id="4" creationId="{32AEE9C8-CA92-44F2-9973-2569BDCB6D0D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2:12.159" v="130"/>
        <pc:sldMkLst>
          <pc:docMk/>
          <pc:sldMk cId="0" sldId="321"/>
        </pc:sldMkLst>
        <pc:picChg chg="add">
          <ac:chgData name="rattanasiri charoensuk" userId="9874d8b4-24f7-4e11-b962-1e02a7736eb9" providerId="ADAL" clId="{89787EF6-BA7D-419E-9EA0-5FC9751729FE}" dt="2026-05-20T06:42:12.159" v="130"/>
          <ac:picMkLst>
            <pc:docMk/>
            <pc:sldMk cId="0" sldId="321"/>
            <ac:picMk id="3" creationId="{D22FDAA8-EC65-497A-9CA5-C64D4A9D0C30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2:18.833" v="134" actId="1076"/>
        <pc:sldMkLst>
          <pc:docMk/>
          <pc:sldMk cId="0" sldId="322"/>
        </pc:sldMkLst>
        <pc:picChg chg="add mod">
          <ac:chgData name="rattanasiri charoensuk" userId="9874d8b4-24f7-4e11-b962-1e02a7736eb9" providerId="ADAL" clId="{89787EF6-BA7D-419E-9EA0-5FC9751729FE}" dt="2026-05-20T06:42:18.833" v="134" actId="1076"/>
          <ac:picMkLst>
            <pc:docMk/>
            <pc:sldMk cId="0" sldId="322"/>
            <ac:picMk id="3" creationId="{849FE458-1476-47D0-8394-4EB7349855F0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2:25.359" v="137" actId="1076"/>
        <pc:sldMkLst>
          <pc:docMk/>
          <pc:sldMk cId="0" sldId="323"/>
        </pc:sldMkLst>
        <pc:picChg chg="add mod">
          <ac:chgData name="rattanasiri charoensuk" userId="9874d8b4-24f7-4e11-b962-1e02a7736eb9" providerId="ADAL" clId="{89787EF6-BA7D-419E-9EA0-5FC9751729FE}" dt="2026-05-20T06:42:25.359" v="137" actId="1076"/>
          <ac:picMkLst>
            <pc:docMk/>
            <pc:sldMk cId="0" sldId="323"/>
            <ac:picMk id="3" creationId="{74B54CCA-0F8C-49F8-9F67-A3B622293449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2:30.328" v="139" actId="14100"/>
        <pc:sldMkLst>
          <pc:docMk/>
          <pc:sldMk cId="0" sldId="324"/>
        </pc:sldMkLst>
        <pc:picChg chg="add mod">
          <ac:chgData name="rattanasiri charoensuk" userId="9874d8b4-24f7-4e11-b962-1e02a7736eb9" providerId="ADAL" clId="{89787EF6-BA7D-419E-9EA0-5FC9751729FE}" dt="2026-05-20T06:42:30.328" v="139" actId="14100"/>
          <ac:picMkLst>
            <pc:docMk/>
            <pc:sldMk cId="0" sldId="324"/>
            <ac:picMk id="3" creationId="{6C195E7A-604D-45FC-A8B5-A9A78A34D25A}"/>
          </ac:picMkLst>
        </pc:picChg>
      </pc:sldChg>
      <pc:sldChg chg="addSp delSp modSp add">
        <pc:chgData name="rattanasiri charoensuk" userId="9874d8b4-24f7-4e11-b962-1e02a7736eb9" providerId="ADAL" clId="{89787EF6-BA7D-419E-9EA0-5FC9751729FE}" dt="2026-05-20T06:45:11.715" v="156" actId="14100"/>
        <pc:sldMkLst>
          <pc:docMk/>
          <pc:sldMk cId="0" sldId="325"/>
        </pc:sldMkLst>
        <pc:picChg chg="del">
          <ac:chgData name="rattanasiri charoensuk" userId="9874d8b4-24f7-4e11-b962-1e02a7736eb9" providerId="ADAL" clId="{89787EF6-BA7D-419E-9EA0-5FC9751729FE}" dt="2026-05-20T06:44:17.973" v="144" actId="478"/>
          <ac:picMkLst>
            <pc:docMk/>
            <pc:sldMk cId="0" sldId="325"/>
            <ac:picMk id="2" creationId="{00000000-0000-0000-0000-000000000000}"/>
          </ac:picMkLst>
        </pc:picChg>
        <pc:picChg chg="mod">
          <ac:chgData name="rattanasiri charoensuk" userId="9874d8b4-24f7-4e11-b962-1e02a7736eb9" providerId="ADAL" clId="{89787EF6-BA7D-419E-9EA0-5FC9751729FE}" dt="2026-05-20T06:45:11.715" v="156" actId="14100"/>
          <ac:picMkLst>
            <pc:docMk/>
            <pc:sldMk cId="0" sldId="325"/>
            <ac:picMk id="3" creationId="{2CD961BE-E654-48F0-8FD3-DD2841DA8B79}"/>
          </ac:picMkLst>
        </pc:picChg>
        <pc:picChg chg="add mod">
          <ac:chgData name="rattanasiri charoensuk" userId="9874d8b4-24f7-4e11-b962-1e02a7736eb9" providerId="ADAL" clId="{89787EF6-BA7D-419E-9EA0-5FC9751729FE}" dt="2026-05-20T06:42:35.328" v="141" actId="1076"/>
          <ac:picMkLst>
            <pc:docMk/>
            <pc:sldMk cId="0" sldId="325"/>
            <ac:picMk id="4" creationId="{5C63C757-D113-42D9-9BD3-3DEE221C65C2}"/>
          </ac:picMkLst>
        </pc:picChg>
      </pc:sldChg>
      <pc:sldChg chg="addSp delSp modSp add">
        <pc:chgData name="rattanasiri charoensuk" userId="9874d8b4-24f7-4e11-b962-1e02a7736eb9" providerId="ADAL" clId="{89787EF6-BA7D-419E-9EA0-5FC9751729FE}" dt="2026-05-20T06:45:23.956" v="160" actId="14100"/>
        <pc:sldMkLst>
          <pc:docMk/>
          <pc:sldMk cId="0" sldId="326"/>
        </pc:sldMkLst>
        <pc:picChg chg="del mod">
          <ac:chgData name="rattanasiri charoensuk" userId="9874d8b4-24f7-4e11-b962-1e02a7736eb9" providerId="ADAL" clId="{89787EF6-BA7D-419E-9EA0-5FC9751729FE}" dt="2026-05-20T06:44:26.749" v="148" actId="478"/>
          <ac:picMkLst>
            <pc:docMk/>
            <pc:sldMk cId="0" sldId="326"/>
            <ac:picMk id="2" creationId="{00000000-0000-0000-0000-000000000000}"/>
          </ac:picMkLst>
        </pc:picChg>
        <pc:picChg chg="mod">
          <ac:chgData name="rattanasiri charoensuk" userId="9874d8b4-24f7-4e11-b962-1e02a7736eb9" providerId="ADAL" clId="{89787EF6-BA7D-419E-9EA0-5FC9751729FE}" dt="2026-05-20T06:44:34.605" v="150" actId="14100"/>
          <ac:picMkLst>
            <pc:docMk/>
            <pc:sldMk cId="0" sldId="326"/>
            <ac:picMk id="3" creationId="{73D87470-3BA8-4ED1-8FC6-840DB027954F}"/>
          </ac:picMkLst>
        </pc:picChg>
        <pc:picChg chg="add mod">
          <ac:chgData name="rattanasiri charoensuk" userId="9874d8b4-24f7-4e11-b962-1e02a7736eb9" providerId="ADAL" clId="{89787EF6-BA7D-419E-9EA0-5FC9751729FE}" dt="2026-05-20T06:45:23.956" v="160" actId="14100"/>
          <ac:picMkLst>
            <pc:docMk/>
            <pc:sldMk cId="0" sldId="326"/>
            <ac:picMk id="4" creationId="{A226CC64-6666-42B8-B56E-47C401E81B6A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5:32.767" v="164" actId="14100"/>
        <pc:sldMkLst>
          <pc:docMk/>
          <pc:sldMk cId="0" sldId="327"/>
        </pc:sldMkLst>
        <pc:picChg chg="mod">
          <ac:chgData name="rattanasiri charoensuk" userId="9874d8b4-24f7-4e11-b962-1e02a7736eb9" providerId="ADAL" clId="{89787EF6-BA7D-419E-9EA0-5FC9751729FE}" dt="2026-05-20T06:45:00.453" v="155" actId="14100"/>
          <ac:picMkLst>
            <pc:docMk/>
            <pc:sldMk cId="0" sldId="327"/>
            <ac:picMk id="2" creationId="{00000000-0000-0000-0000-000000000000}"/>
          </ac:picMkLst>
        </pc:picChg>
        <pc:picChg chg="add mod">
          <ac:chgData name="rattanasiri charoensuk" userId="9874d8b4-24f7-4e11-b962-1e02a7736eb9" providerId="ADAL" clId="{89787EF6-BA7D-419E-9EA0-5FC9751729FE}" dt="2026-05-20T06:45:32.767" v="164" actId="14100"/>
          <ac:picMkLst>
            <pc:docMk/>
            <pc:sldMk cId="0" sldId="327"/>
            <ac:picMk id="3" creationId="{763210D3-A116-46C0-B719-F2B1E3AA38C4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5:39.420" v="166" actId="1076"/>
        <pc:sldMkLst>
          <pc:docMk/>
          <pc:sldMk cId="0" sldId="328"/>
        </pc:sldMkLst>
        <pc:picChg chg="add mod">
          <ac:chgData name="rattanasiri charoensuk" userId="9874d8b4-24f7-4e11-b962-1e02a7736eb9" providerId="ADAL" clId="{89787EF6-BA7D-419E-9EA0-5FC9751729FE}" dt="2026-05-20T06:45:39.420" v="166" actId="1076"/>
          <ac:picMkLst>
            <pc:docMk/>
            <pc:sldMk cId="0" sldId="328"/>
            <ac:picMk id="3" creationId="{9AD99076-A84A-4EE7-A5CB-1136484AA447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5:45.382" v="168" actId="1076"/>
        <pc:sldMkLst>
          <pc:docMk/>
          <pc:sldMk cId="0" sldId="329"/>
        </pc:sldMkLst>
        <pc:picChg chg="add mod">
          <ac:chgData name="rattanasiri charoensuk" userId="9874d8b4-24f7-4e11-b962-1e02a7736eb9" providerId="ADAL" clId="{89787EF6-BA7D-419E-9EA0-5FC9751729FE}" dt="2026-05-20T06:45:45.382" v="168" actId="1076"/>
          <ac:picMkLst>
            <pc:docMk/>
            <pc:sldMk cId="0" sldId="329"/>
            <ac:picMk id="3" creationId="{3CDA5A45-5AE7-4CAA-982B-88ED1C8AFCCF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6:01.350" v="174" actId="1076"/>
        <pc:sldMkLst>
          <pc:docMk/>
          <pc:sldMk cId="0" sldId="330"/>
        </pc:sldMkLst>
        <pc:picChg chg="add mod">
          <ac:chgData name="rattanasiri charoensuk" userId="9874d8b4-24f7-4e11-b962-1e02a7736eb9" providerId="ADAL" clId="{89787EF6-BA7D-419E-9EA0-5FC9751729FE}" dt="2026-05-20T06:46:01.350" v="174" actId="1076"/>
          <ac:picMkLst>
            <pc:docMk/>
            <pc:sldMk cId="0" sldId="330"/>
            <ac:picMk id="3" creationId="{6E577DBA-26C0-4766-BB23-FC4D7216867D}"/>
          </ac:picMkLst>
        </pc:picChg>
      </pc:sldChg>
      <pc:sldChg chg="addSp delSp modSp add">
        <pc:chgData name="rattanasiri charoensuk" userId="9874d8b4-24f7-4e11-b962-1e02a7736eb9" providerId="ADAL" clId="{89787EF6-BA7D-419E-9EA0-5FC9751729FE}" dt="2026-05-20T06:46:13.861" v="179" actId="1076"/>
        <pc:sldMkLst>
          <pc:docMk/>
          <pc:sldMk cId="1880951975" sldId="331"/>
        </pc:sldMkLst>
        <pc:picChg chg="add mod">
          <ac:chgData name="rattanasiri charoensuk" userId="9874d8b4-24f7-4e11-b962-1e02a7736eb9" providerId="ADAL" clId="{89787EF6-BA7D-419E-9EA0-5FC9751729FE}" dt="2026-05-20T06:46:13.861" v="179" actId="1076"/>
          <ac:picMkLst>
            <pc:docMk/>
            <pc:sldMk cId="1880951975" sldId="331"/>
            <ac:picMk id="4" creationId="{F328663F-93BA-4B09-8876-15E27A40BB0B}"/>
          </ac:picMkLst>
        </pc:picChg>
        <pc:picChg chg="add del">
          <ac:chgData name="rattanasiri charoensuk" userId="9874d8b4-24f7-4e11-b962-1e02a7736eb9" providerId="ADAL" clId="{89787EF6-BA7D-419E-9EA0-5FC9751729FE}" dt="2026-05-20T06:46:09.501" v="177" actId="478"/>
          <ac:picMkLst>
            <pc:docMk/>
            <pc:sldMk cId="1880951975" sldId="331"/>
            <ac:picMk id="5" creationId="{00E96272-6B9D-420D-953C-18126033FC51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6:25.869" v="183" actId="14100"/>
        <pc:sldMkLst>
          <pc:docMk/>
          <pc:sldMk cId="0" sldId="332"/>
        </pc:sldMkLst>
        <pc:picChg chg="mod">
          <ac:chgData name="rattanasiri charoensuk" userId="9874d8b4-24f7-4e11-b962-1e02a7736eb9" providerId="ADAL" clId="{89787EF6-BA7D-419E-9EA0-5FC9751729FE}" dt="2026-05-20T06:46:25.869" v="183" actId="14100"/>
          <ac:picMkLst>
            <pc:docMk/>
            <pc:sldMk cId="0" sldId="332"/>
            <ac:picMk id="2" creationId="{00000000-0000-0000-0000-000000000000}"/>
          </ac:picMkLst>
        </pc:picChg>
        <pc:picChg chg="add mod">
          <ac:chgData name="rattanasiri charoensuk" userId="9874d8b4-24f7-4e11-b962-1e02a7736eb9" providerId="ADAL" clId="{89787EF6-BA7D-419E-9EA0-5FC9751729FE}" dt="2026-05-20T06:46:22.364" v="182" actId="1076"/>
          <ac:picMkLst>
            <pc:docMk/>
            <pc:sldMk cId="0" sldId="332"/>
            <ac:picMk id="3" creationId="{759F4B28-7096-4553-BCC6-47C9AE7783FB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6:39.964" v="187"/>
        <pc:sldMkLst>
          <pc:docMk/>
          <pc:sldMk cId="377353047" sldId="333"/>
        </pc:sldMkLst>
        <pc:picChg chg="mod">
          <ac:chgData name="rattanasiri charoensuk" userId="9874d8b4-24f7-4e11-b962-1e02a7736eb9" providerId="ADAL" clId="{89787EF6-BA7D-419E-9EA0-5FC9751729FE}" dt="2026-05-20T06:46:37.513" v="186" actId="14100"/>
          <ac:picMkLst>
            <pc:docMk/>
            <pc:sldMk cId="377353047" sldId="333"/>
            <ac:picMk id="3" creationId="{377684FD-E139-4132-A73B-EED7E3677B06}"/>
          </ac:picMkLst>
        </pc:picChg>
        <pc:picChg chg="add">
          <ac:chgData name="rattanasiri charoensuk" userId="9874d8b4-24f7-4e11-b962-1e02a7736eb9" providerId="ADAL" clId="{89787EF6-BA7D-419E-9EA0-5FC9751729FE}" dt="2026-05-20T06:46:39.964" v="187"/>
          <ac:picMkLst>
            <pc:docMk/>
            <pc:sldMk cId="377353047" sldId="333"/>
            <ac:picMk id="4" creationId="{42499985-69B9-43B4-906B-2C9EFEDB72BC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6:44.540" v="188"/>
        <pc:sldMkLst>
          <pc:docMk/>
          <pc:sldMk cId="0" sldId="334"/>
        </pc:sldMkLst>
        <pc:picChg chg="add">
          <ac:chgData name="rattanasiri charoensuk" userId="9874d8b4-24f7-4e11-b962-1e02a7736eb9" providerId="ADAL" clId="{89787EF6-BA7D-419E-9EA0-5FC9751729FE}" dt="2026-05-20T06:46:44.540" v="188"/>
          <ac:picMkLst>
            <pc:docMk/>
            <pc:sldMk cId="0" sldId="334"/>
            <ac:picMk id="3" creationId="{930FA7DD-1142-44DF-AEE1-C9292D1D76F1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7:06.916" v="196" actId="1035"/>
        <pc:sldMkLst>
          <pc:docMk/>
          <pc:sldMk cId="0" sldId="335"/>
        </pc:sldMkLst>
        <pc:picChg chg="mod">
          <ac:chgData name="rattanasiri charoensuk" userId="9874d8b4-24f7-4e11-b962-1e02a7736eb9" providerId="ADAL" clId="{89787EF6-BA7D-419E-9EA0-5FC9751729FE}" dt="2026-05-20T06:47:01.197" v="194" actId="14100"/>
          <ac:picMkLst>
            <pc:docMk/>
            <pc:sldMk cId="0" sldId="335"/>
            <ac:picMk id="2" creationId="{00000000-0000-0000-0000-000000000000}"/>
          </ac:picMkLst>
        </pc:picChg>
        <pc:picChg chg="add mod">
          <ac:chgData name="rattanasiri charoensuk" userId="9874d8b4-24f7-4e11-b962-1e02a7736eb9" providerId="ADAL" clId="{89787EF6-BA7D-419E-9EA0-5FC9751729FE}" dt="2026-05-20T06:47:06.916" v="196" actId="1035"/>
          <ac:picMkLst>
            <pc:docMk/>
            <pc:sldMk cId="0" sldId="335"/>
            <ac:picMk id="3" creationId="{0DA295D6-45D3-494C-9E09-2A0657B69268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57.176" v="105"/>
        <pc:sldMkLst>
          <pc:docMk/>
          <pc:sldMk cId="0" sldId="336"/>
        </pc:sldMkLst>
        <pc:picChg chg="add">
          <ac:chgData name="rattanasiri charoensuk" userId="9874d8b4-24f7-4e11-b962-1e02a7736eb9" providerId="ADAL" clId="{89787EF6-BA7D-419E-9EA0-5FC9751729FE}" dt="2026-05-20T06:40:57.176" v="105"/>
          <ac:picMkLst>
            <pc:docMk/>
            <pc:sldMk cId="0" sldId="336"/>
            <ac:picMk id="3" creationId="{840CAB84-D5DD-4BC6-9DFA-ECF191F13B18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0:58.857" v="106"/>
        <pc:sldMkLst>
          <pc:docMk/>
          <pc:sldMk cId="0" sldId="337"/>
        </pc:sldMkLst>
        <pc:picChg chg="add">
          <ac:chgData name="rattanasiri charoensuk" userId="9874d8b4-24f7-4e11-b962-1e02a7736eb9" providerId="ADAL" clId="{89787EF6-BA7D-419E-9EA0-5FC9751729FE}" dt="2026-05-20T06:40:58.857" v="106"/>
          <ac:picMkLst>
            <pc:docMk/>
            <pc:sldMk cId="0" sldId="337"/>
            <ac:picMk id="3" creationId="{B48E2B5C-6725-41E7-8BB1-1747DFDC5E6C}"/>
          </ac:picMkLst>
        </pc:picChg>
      </pc:sldChg>
      <pc:sldChg chg="add">
        <pc:chgData name="rattanasiri charoensuk" userId="9874d8b4-24f7-4e11-b962-1e02a7736eb9" providerId="ADAL" clId="{89787EF6-BA7D-419E-9EA0-5FC9751729FE}" dt="2026-05-20T06:30:00.533" v="35"/>
        <pc:sldMkLst>
          <pc:docMk/>
          <pc:sldMk cId="0" sldId="338"/>
        </pc:sldMkLst>
      </pc:sldChg>
      <pc:sldChg chg="addSp modSp add">
        <pc:chgData name="rattanasiri charoensuk" userId="9874d8b4-24f7-4e11-b962-1e02a7736eb9" providerId="ADAL" clId="{89787EF6-BA7D-419E-9EA0-5FC9751729FE}" dt="2026-05-20T06:41:05.934" v="108" actId="14100"/>
        <pc:sldMkLst>
          <pc:docMk/>
          <pc:sldMk cId="0" sldId="339"/>
        </pc:sldMkLst>
        <pc:picChg chg="add mod">
          <ac:chgData name="rattanasiri charoensuk" userId="9874d8b4-24f7-4e11-b962-1e02a7736eb9" providerId="ADAL" clId="{89787EF6-BA7D-419E-9EA0-5FC9751729FE}" dt="2026-05-20T06:41:05.934" v="108" actId="14100"/>
          <ac:picMkLst>
            <pc:docMk/>
            <pc:sldMk cId="0" sldId="339"/>
            <ac:picMk id="3" creationId="{A5237FD7-A3E5-433A-BE05-F14A32A2BD30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09.808" v="110" actId="1076"/>
        <pc:sldMkLst>
          <pc:docMk/>
          <pc:sldMk cId="0" sldId="340"/>
        </pc:sldMkLst>
        <pc:picChg chg="add mod">
          <ac:chgData name="rattanasiri charoensuk" userId="9874d8b4-24f7-4e11-b962-1e02a7736eb9" providerId="ADAL" clId="{89787EF6-BA7D-419E-9EA0-5FC9751729FE}" dt="2026-05-20T06:41:09.808" v="110" actId="1076"/>
          <ac:picMkLst>
            <pc:docMk/>
            <pc:sldMk cId="0" sldId="340"/>
            <ac:picMk id="3" creationId="{746AB9D1-868B-4769-B0F9-DF88767C380B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1:17.040" v="112" actId="14100"/>
        <pc:sldMkLst>
          <pc:docMk/>
          <pc:sldMk cId="2802314261" sldId="341"/>
        </pc:sldMkLst>
        <pc:picChg chg="add mod">
          <ac:chgData name="rattanasiri charoensuk" userId="9874d8b4-24f7-4e11-b962-1e02a7736eb9" providerId="ADAL" clId="{89787EF6-BA7D-419E-9EA0-5FC9751729FE}" dt="2026-05-20T06:41:17.040" v="112" actId="14100"/>
          <ac:picMkLst>
            <pc:docMk/>
            <pc:sldMk cId="2802314261" sldId="341"/>
            <ac:picMk id="3" creationId="{C113FF6A-F622-4D29-AFCE-28BFBFE948F0}"/>
          </ac:picMkLst>
        </pc:picChg>
      </pc:sldChg>
      <pc:sldChg chg="addSp add">
        <pc:chgData name="rattanasiri charoensuk" userId="9874d8b4-24f7-4e11-b962-1e02a7736eb9" providerId="ADAL" clId="{89787EF6-BA7D-419E-9EA0-5FC9751729FE}" dt="2026-05-20T06:41:19.535" v="113"/>
        <pc:sldMkLst>
          <pc:docMk/>
          <pc:sldMk cId="370254903" sldId="342"/>
        </pc:sldMkLst>
        <pc:picChg chg="add">
          <ac:chgData name="rattanasiri charoensuk" userId="9874d8b4-24f7-4e11-b962-1e02a7736eb9" providerId="ADAL" clId="{89787EF6-BA7D-419E-9EA0-5FC9751729FE}" dt="2026-05-20T06:41:19.535" v="113"/>
          <ac:picMkLst>
            <pc:docMk/>
            <pc:sldMk cId="370254903" sldId="342"/>
            <ac:picMk id="3" creationId="{1D7FBB04-5067-446A-BA30-AEDDB90D7F4B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7:15.488" v="198" actId="14100"/>
        <pc:sldMkLst>
          <pc:docMk/>
          <pc:sldMk cId="0" sldId="343"/>
        </pc:sldMkLst>
        <pc:picChg chg="add mod">
          <ac:chgData name="rattanasiri charoensuk" userId="9874d8b4-24f7-4e11-b962-1e02a7736eb9" providerId="ADAL" clId="{89787EF6-BA7D-419E-9EA0-5FC9751729FE}" dt="2026-05-20T06:47:15.488" v="198" actId="14100"/>
          <ac:picMkLst>
            <pc:docMk/>
            <pc:sldMk cId="0" sldId="343"/>
            <ac:picMk id="3" creationId="{91BE3581-EE50-498A-9BA4-1B5FC217386E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7:21.940" v="200" actId="14100"/>
        <pc:sldMkLst>
          <pc:docMk/>
          <pc:sldMk cId="0" sldId="344"/>
        </pc:sldMkLst>
        <pc:picChg chg="add mod">
          <ac:chgData name="rattanasiri charoensuk" userId="9874d8b4-24f7-4e11-b962-1e02a7736eb9" providerId="ADAL" clId="{89787EF6-BA7D-419E-9EA0-5FC9751729FE}" dt="2026-05-20T06:47:21.940" v="200" actId="14100"/>
          <ac:picMkLst>
            <pc:docMk/>
            <pc:sldMk cId="0" sldId="344"/>
            <ac:picMk id="3" creationId="{3A2C35A8-37EA-45B9-83D6-1A5C1CE706FA}"/>
          </ac:picMkLst>
        </pc:picChg>
      </pc:sldChg>
      <pc:sldChg chg="addSp modSp add">
        <pc:chgData name="rattanasiri charoensuk" userId="9874d8b4-24f7-4e11-b962-1e02a7736eb9" providerId="ADAL" clId="{89787EF6-BA7D-419E-9EA0-5FC9751729FE}" dt="2026-05-20T06:47:30.990" v="204" actId="14100"/>
        <pc:sldMkLst>
          <pc:docMk/>
          <pc:sldMk cId="0" sldId="345"/>
        </pc:sldMkLst>
        <pc:picChg chg="mod">
          <ac:chgData name="rattanasiri charoensuk" userId="9874d8b4-24f7-4e11-b962-1e02a7736eb9" providerId="ADAL" clId="{89787EF6-BA7D-419E-9EA0-5FC9751729FE}" dt="2026-05-20T06:47:30.990" v="204" actId="14100"/>
          <ac:picMkLst>
            <pc:docMk/>
            <pc:sldMk cId="0" sldId="345"/>
            <ac:picMk id="2" creationId="{00000000-0000-0000-0000-000000000000}"/>
          </ac:picMkLst>
        </pc:picChg>
        <pc:picChg chg="add mod">
          <ac:chgData name="rattanasiri charoensuk" userId="9874d8b4-24f7-4e11-b962-1e02a7736eb9" providerId="ADAL" clId="{89787EF6-BA7D-419E-9EA0-5FC9751729FE}" dt="2026-05-20T06:47:25.857" v="202" actId="1076"/>
          <ac:picMkLst>
            <pc:docMk/>
            <pc:sldMk cId="0" sldId="345"/>
            <ac:picMk id="3" creationId="{80B7E1F1-C1EB-4827-A987-249E42F95A1E}"/>
          </ac:picMkLst>
        </pc:picChg>
      </pc:sldChg>
      <pc:sldChg chg="addSp delSp modSp add">
        <pc:chgData name="rattanasiri charoensuk" userId="9874d8b4-24f7-4e11-b962-1e02a7736eb9" providerId="ADAL" clId="{89787EF6-BA7D-419E-9EA0-5FC9751729FE}" dt="2026-05-20T06:47:40.204" v="208" actId="478"/>
        <pc:sldMkLst>
          <pc:docMk/>
          <pc:sldMk cId="0" sldId="346"/>
        </pc:sldMkLst>
        <pc:picChg chg="add del mod">
          <ac:chgData name="rattanasiri charoensuk" userId="9874d8b4-24f7-4e11-b962-1e02a7736eb9" providerId="ADAL" clId="{89787EF6-BA7D-419E-9EA0-5FC9751729FE}" dt="2026-05-20T06:47:40.204" v="208" actId="478"/>
          <ac:picMkLst>
            <pc:docMk/>
            <pc:sldMk cId="0" sldId="346"/>
            <ac:picMk id="3" creationId="{6828CC83-6DBB-4FEF-A946-A0C9AC994616}"/>
          </ac:picMkLst>
        </pc:picChg>
      </pc:sldChg>
      <pc:sldChg chg="add">
        <pc:chgData name="rattanasiri charoensuk" userId="9874d8b4-24f7-4e11-b962-1e02a7736eb9" providerId="ADAL" clId="{89787EF6-BA7D-419E-9EA0-5FC9751729FE}" dt="2026-05-20T06:30:53.455" v="36"/>
        <pc:sldMkLst>
          <pc:docMk/>
          <pc:sldMk cId="0" sldId="347"/>
        </pc:sldMkLst>
      </pc:sldChg>
      <pc:sldChg chg="addSp modSp add">
        <pc:chgData name="rattanasiri charoensuk" userId="9874d8b4-24f7-4e11-b962-1e02a7736eb9" providerId="ADAL" clId="{89787EF6-BA7D-419E-9EA0-5FC9751729FE}" dt="2026-05-20T06:47:49.102" v="211" actId="1076"/>
        <pc:sldMkLst>
          <pc:docMk/>
          <pc:sldMk cId="0" sldId="348"/>
        </pc:sldMkLst>
        <pc:picChg chg="mod">
          <ac:chgData name="rattanasiri charoensuk" userId="9874d8b4-24f7-4e11-b962-1e02a7736eb9" providerId="ADAL" clId="{89787EF6-BA7D-419E-9EA0-5FC9751729FE}" dt="2026-05-20T06:47:47.433" v="210" actId="14100"/>
          <ac:picMkLst>
            <pc:docMk/>
            <pc:sldMk cId="0" sldId="348"/>
            <ac:picMk id="2" creationId="{00000000-0000-0000-0000-000000000000}"/>
          </ac:picMkLst>
        </pc:picChg>
        <pc:picChg chg="add mod">
          <ac:chgData name="rattanasiri charoensuk" userId="9874d8b4-24f7-4e11-b962-1e02a7736eb9" providerId="ADAL" clId="{89787EF6-BA7D-419E-9EA0-5FC9751729FE}" dt="2026-05-20T06:47:49.102" v="211" actId="1076"/>
          <ac:picMkLst>
            <pc:docMk/>
            <pc:sldMk cId="0" sldId="348"/>
            <ac:picMk id="3" creationId="{3E49B9B2-0C75-4B94-A96A-1455ABD7F746}"/>
          </ac:picMkLst>
        </pc:picChg>
      </pc:sldChg>
      <pc:sldChg chg="addSp add ord">
        <pc:chgData name="rattanasiri charoensuk" userId="9874d8b4-24f7-4e11-b962-1e02a7736eb9" providerId="ADAL" clId="{89787EF6-BA7D-419E-9EA0-5FC9751729FE}" dt="2026-05-20T06:36:57.893" v="42"/>
        <pc:sldMkLst>
          <pc:docMk/>
          <pc:sldMk cId="0" sldId="349"/>
        </pc:sldMkLst>
        <pc:picChg chg="add">
          <ac:chgData name="rattanasiri charoensuk" userId="9874d8b4-24f7-4e11-b962-1e02a7736eb9" providerId="ADAL" clId="{89787EF6-BA7D-419E-9EA0-5FC9751729FE}" dt="2026-05-20T06:36:57.893" v="42"/>
          <ac:picMkLst>
            <pc:docMk/>
            <pc:sldMk cId="0" sldId="349"/>
            <ac:picMk id="3" creationId="{C5AC45AD-F81C-4842-B6C1-2269ABE48EDE}"/>
          </ac:picMkLst>
        </pc:picChg>
      </pc:sldChg>
      <pc:sldChg chg="addSp delSp add del ord">
        <pc:chgData name="rattanasiri charoensuk" userId="9874d8b4-24f7-4e11-b962-1e02a7736eb9" providerId="ADAL" clId="{89787EF6-BA7D-419E-9EA0-5FC9751729FE}" dt="2026-05-20T06:38:34.048" v="94" actId="2696"/>
        <pc:sldMkLst>
          <pc:docMk/>
          <pc:sldMk cId="0" sldId="350"/>
        </pc:sldMkLst>
        <pc:picChg chg="add del">
          <ac:chgData name="rattanasiri charoensuk" userId="9874d8b4-24f7-4e11-b962-1e02a7736eb9" providerId="ADAL" clId="{89787EF6-BA7D-419E-9EA0-5FC9751729FE}" dt="2026-05-20T06:38:10.177" v="75"/>
          <ac:picMkLst>
            <pc:docMk/>
            <pc:sldMk cId="0" sldId="350"/>
            <ac:picMk id="3" creationId="{72A24E93-8BBC-40E3-8F1B-6AEE50522A89}"/>
          </ac:picMkLst>
        </pc:picChg>
      </pc:sldChg>
      <pc:sldChg chg="add del ord">
        <pc:chgData name="rattanasiri charoensuk" userId="9874d8b4-24f7-4e11-b962-1e02a7736eb9" providerId="ADAL" clId="{89787EF6-BA7D-419E-9EA0-5FC9751729FE}" dt="2026-05-20T06:38:58.101" v="96" actId="2696"/>
        <pc:sldMkLst>
          <pc:docMk/>
          <pc:sldMk cId="0" sldId="351"/>
        </pc:sldMkLst>
      </pc:sldChg>
      <pc:sldChg chg="add del ord">
        <pc:chgData name="rattanasiri charoensuk" userId="9874d8b4-24f7-4e11-b962-1e02a7736eb9" providerId="ADAL" clId="{89787EF6-BA7D-419E-9EA0-5FC9751729FE}" dt="2026-05-20T06:38:58.103" v="97" actId="2696"/>
        <pc:sldMkLst>
          <pc:docMk/>
          <pc:sldMk cId="0" sldId="352"/>
        </pc:sldMkLst>
      </pc:sldChg>
      <pc:sldChg chg="add del ord">
        <pc:chgData name="rattanasiri charoensuk" userId="9874d8b4-24f7-4e11-b962-1e02a7736eb9" providerId="ADAL" clId="{89787EF6-BA7D-419E-9EA0-5FC9751729FE}" dt="2026-05-20T06:38:58.106" v="98" actId="2696"/>
        <pc:sldMkLst>
          <pc:docMk/>
          <pc:sldMk cId="0" sldId="353"/>
        </pc:sldMkLst>
      </pc:sldChg>
      <pc:sldChg chg="add del ord">
        <pc:chgData name="rattanasiri charoensuk" userId="9874d8b4-24f7-4e11-b962-1e02a7736eb9" providerId="ADAL" clId="{89787EF6-BA7D-419E-9EA0-5FC9751729FE}" dt="2026-05-20T06:38:58.099" v="95" actId="2696"/>
        <pc:sldMkLst>
          <pc:docMk/>
          <pc:sldMk cId="0" sldId="354"/>
        </pc:sldMkLst>
      </pc:sldChg>
      <pc:sldChg chg="add del">
        <pc:chgData name="rattanasiri charoensuk" userId="9874d8b4-24f7-4e11-b962-1e02a7736eb9" providerId="ADAL" clId="{89787EF6-BA7D-419E-9EA0-5FC9751729FE}" dt="2026-05-20T06:38:23.876" v="87" actId="2696"/>
        <pc:sldMkLst>
          <pc:docMk/>
          <pc:sldMk cId="0" sldId="355"/>
        </pc:sldMkLst>
      </pc:sldChg>
      <pc:sldChg chg="addSp delSp add del">
        <pc:chgData name="rattanasiri charoensuk" userId="9874d8b4-24f7-4e11-b962-1e02a7736eb9" providerId="ADAL" clId="{89787EF6-BA7D-419E-9EA0-5FC9751729FE}" dt="2026-05-20T06:38:34.027" v="89" actId="2696"/>
        <pc:sldMkLst>
          <pc:docMk/>
          <pc:sldMk cId="0" sldId="356"/>
        </pc:sldMkLst>
        <pc:picChg chg="add del">
          <ac:chgData name="rattanasiri charoensuk" userId="9874d8b4-24f7-4e11-b962-1e02a7736eb9" providerId="ADAL" clId="{89787EF6-BA7D-419E-9EA0-5FC9751729FE}" dt="2026-05-20T06:38:13.959" v="79"/>
          <ac:picMkLst>
            <pc:docMk/>
            <pc:sldMk cId="0" sldId="356"/>
            <ac:picMk id="3" creationId="{F8A19B9F-FD0B-4421-875A-D51D85F3A7C6}"/>
          </ac:picMkLst>
        </pc:picChg>
      </pc:sldChg>
      <pc:sldChg chg="add del">
        <pc:chgData name="rattanasiri charoensuk" userId="9874d8b4-24f7-4e11-b962-1e02a7736eb9" providerId="ADAL" clId="{89787EF6-BA7D-419E-9EA0-5FC9751729FE}" dt="2026-05-20T06:38:34.031" v="90" actId="2696"/>
        <pc:sldMkLst>
          <pc:docMk/>
          <pc:sldMk cId="0" sldId="357"/>
        </pc:sldMkLst>
      </pc:sldChg>
      <pc:sldChg chg="add del">
        <pc:chgData name="rattanasiri charoensuk" userId="9874d8b4-24f7-4e11-b962-1e02a7736eb9" providerId="ADAL" clId="{89787EF6-BA7D-419E-9EA0-5FC9751729FE}" dt="2026-05-20T06:38:34.035" v="91" actId="2696"/>
        <pc:sldMkLst>
          <pc:docMk/>
          <pc:sldMk cId="0" sldId="358"/>
        </pc:sldMkLst>
      </pc:sldChg>
      <pc:sldChg chg="addSp delSp modSp add del">
        <pc:chgData name="rattanasiri charoensuk" userId="9874d8b4-24f7-4e11-b962-1e02a7736eb9" providerId="ADAL" clId="{89787EF6-BA7D-419E-9EA0-5FC9751729FE}" dt="2026-05-20T06:38:34.039" v="92" actId="2696"/>
        <pc:sldMkLst>
          <pc:docMk/>
          <pc:sldMk cId="0" sldId="359"/>
        </pc:sldMkLst>
        <pc:picChg chg="add del mod">
          <ac:chgData name="rattanasiri charoensuk" userId="9874d8b4-24f7-4e11-b962-1e02a7736eb9" providerId="ADAL" clId="{89787EF6-BA7D-419E-9EA0-5FC9751729FE}" dt="2026-05-20T06:38:13.229" v="78"/>
          <ac:picMkLst>
            <pc:docMk/>
            <pc:sldMk cId="0" sldId="359"/>
            <ac:picMk id="3" creationId="{E178B05A-D592-4484-BBC1-952C4AE212F3}"/>
          </ac:picMkLst>
        </pc:picChg>
      </pc:sldChg>
      <pc:sldChg chg="addSp delSp add del">
        <pc:chgData name="rattanasiri charoensuk" userId="9874d8b4-24f7-4e11-b962-1e02a7736eb9" providerId="ADAL" clId="{89787EF6-BA7D-419E-9EA0-5FC9751729FE}" dt="2026-05-20T06:38:34.044" v="93" actId="2696"/>
        <pc:sldMkLst>
          <pc:docMk/>
          <pc:sldMk cId="0" sldId="360"/>
        </pc:sldMkLst>
        <pc:picChg chg="add del">
          <ac:chgData name="rattanasiri charoensuk" userId="9874d8b4-24f7-4e11-b962-1e02a7736eb9" providerId="ADAL" clId="{89787EF6-BA7D-419E-9EA0-5FC9751729FE}" dt="2026-05-20T06:38:11.011" v="76"/>
          <ac:picMkLst>
            <pc:docMk/>
            <pc:sldMk cId="0" sldId="360"/>
            <ac:picMk id="3" creationId="{701DFB5B-8B92-4FA6-A93D-121606076D85}"/>
          </ac:picMkLst>
        </pc:picChg>
      </pc:sldChg>
      <pc:sldChg chg="add del">
        <pc:chgData name="rattanasiri charoensuk" userId="9874d8b4-24f7-4e11-b962-1e02a7736eb9" providerId="ADAL" clId="{89787EF6-BA7D-419E-9EA0-5FC9751729FE}" dt="2026-05-20T06:38:25.516" v="88" actId="2696"/>
        <pc:sldMkLst>
          <pc:docMk/>
          <pc:sldMk cId="0" sldId="361"/>
        </pc:sldMkLst>
      </pc:sldChg>
      <pc:sldChg chg="addSp delSp modSp add">
        <pc:chgData name="rattanasiri charoensuk" userId="9874d8b4-24f7-4e11-b962-1e02a7736eb9" providerId="ADAL" clId="{89787EF6-BA7D-419E-9EA0-5FC9751729FE}" dt="2026-05-20T06:48:16.739" v="219" actId="1076"/>
        <pc:sldMkLst>
          <pc:docMk/>
          <pc:sldMk cId="0" sldId="362"/>
        </pc:sldMkLst>
        <pc:picChg chg="add del">
          <ac:chgData name="rattanasiri charoensuk" userId="9874d8b4-24f7-4e11-b962-1e02a7736eb9" providerId="ADAL" clId="{89787EF6-BA7D-419E-9EA0-5FC9751729FE}" dt="2026-05-20T06:38:15.244" v="84"/>
          <ac:picMkLst>
            <pc:docMk/>
            <pc:sldMk cId="0" sldId="362"/>
            <ac:picMk id="3" creationId="{804C8C1A-3C67-4055-A748-0A039045E127}"/>
          </ac:picMkLst>
        </pc:picChg>
        <pc:picChg chg="add mod">
          <ac:chgData name="rattanasiri charoensuk" userId="9874d8b4-24f7-4e11-b962-1e02a7736eb9" providerId="ADAL" clId="{89787EF6-BA7D-419E-9EA0-5FC9751729FE}" dt="2026-05-20T06:48:16.739" v="219" actId="1076"/>
          <ac:picMkLst>
            <pc:docMk/>
            <pc:sldMk cId="0" sldId="362"/>
            <ac:picMk id="4" creationId="{69490702-D49A-4921-B22C-0E75BCECA968}"/>
          </ac:picMkLst>
        </pc:picChg>
      </pc:sldChg>
      <pc:sldChg chg="addSp delSp modSp add del">
        <pc:chgData name="rattanasiri charoensuk" userId="9874d8b4-24f7-4e11-b962-1e02a7736eb9" providerId="ADAL" clId="{89787EF6-BA7D-419E-9EA0-5FC9751729FE}" dt="2026-05-20T06:38:14.852" v="83"/>
        <pc:sldMkLst>
          <pc:docMk/>
          <pc:sldMk cId="0" sldId="363"/>
        </pc:sldMkLst>
        <pc:picChg chg="add del mod">
          <ac:chgData name="rattanasiri charoensuk" userId="9874d8b4-24f7-4e11-b962-1e02a7736eb9" providerId="ADAL" clId="{89787EF6-BA7D-419E-9EA0-5FC9751729FE}" dt="2026-05-20T06:38:14.852" v="83"/>
          <ac:picMkLst>
            <pc:docMk/>
            <pc:sldMk cId="0" sldId="363"/>
            <ac:picMk id="3" creationId="{96758158-C00D-4B13-837E-36E9E494964E}"/>
          </ac:picMkLst>
        </pc:picChg>
      </pc:sldChg>
      <pc:sldChg chg="add del">
        <pc:chgData name="rattanasiri charoensuk" userId="9874d8b4-24f7-4e11-b962-1e02a7736eb9" providerId="ADAL" clId="{89787EF6-BA7D-419E-9EA0-5FC9751729FE}" dt="2026-05-20T06:38:04.267" v="67" actId="2696"/>
        <pc:sldMkLst>
          <pc:docMk/>
          <pc:sldMk cId="0" sldId="364"/>
        </pc:sldMkLst>
      </pc:sldChg>
      <pc:sldChg chg="addSp modSp add del">
        <pc:chgData name="rattanasiri charoensuk" userId="9874d8b4-24f7-4e11-b962-1e02a7736eb9" providerId="ADAL" clId="{89787EF6-BA7D-419E-9EA0-5FC9751729FE}" dt="2026-05-20T06:48:04.513" v="215" actId="1076"/>
        <pc:sldMkLst>
          <pc:docMk/>
          <pc:sldMk cId="0" sldId="365"/>
        </pc:sldMkLst>
        <pc:picChg chg="add mod">
          <ac:chgData name="rattanasiri charoensuk" userId="9874d8b4-24f7-4e11-b962-1e02a7736eb9" providerId="ADAL" clId="{89787EF6-BA7D-419E-9EA0-5FC9751729FE}" dt="2026-05-20T06:48:04.513" v="215" actId="1076"/>
          <ac:picMkLst>
            <pc:docMk/>
            <pc:sldMk cId="0" sldId="365"/>
            <ac:picMk id="3" creationId="{88174BC3-C614-4E71-8BDB-C24CAF4E0403}"/>
          </ac:picMkLst>
        </pc:picChg>
      </pc:sldChg>
      <pc:sldChg chg="addSp delSp modSp add del">
        <pc:chgData name="rattanasiri charoensuk" userId="9874d8b4-24f7-4e11-b962-1e02a7736eb9" providerId="ADAL" clId="{89787EF6-BA7D-419E-9EA0-5FC9751729FE}" dt="2026-05-20T06:48:08.762" v="217" actId="1076"/>
        <pc:sldMkLst>
          <pc:docMk/>
          <pc:sldMk cId="0" sldId="366"/>
        </pc:sldMkLst>
        <pc:picChg chg="add del">
          <ac:chgData name="rattanasiri charoensuk" userId="9874d8b4-24f7-4e11-b962-1e02a7736eb9" providerId="ADAL" clId="{89787EF6-BA7D-419E-9EA0-5FC9751729FE}" dt="2026-05-20T06:38:14.245" v="80"/>
          <ac:picMkLst>
            <pc:docMk/>
            <pc:sldMk cId="0" sldId="366"/>
            <ac:picMk id="3" creationId="{CCC8B485-2037-449D-BFD3-A9DF6624F9A1}"/>
          </ac:picMkLst>
        </pc:picChg>
        <pc:picChg chg="add mod">
          <ac:chgData name="rattanasiri charoensuk" userId="9874d8b4-24f7-4e11-b962-1e02a7736eb9" providerId="ADAL" clId="{89787EF6-BA7D-419E-9EA0-5FC9751729FE}" dt="2026-05-20T06:48:08.762" v="217" actId="1076"/>
          <ac:picMkLst>
            <pc:docMk/>
            <pc:sldMk cId="0" sldId="366"/>
            <ac:picMk id="4" creationId="{7C235A62-066C-4771-81A1-5C50F5C97D2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A6963-3290-4B76-9B95-7F7410A03861}" type="datetimeFigureOut">
              <a:rPr lang="th-TH" smtClean="0"/>
              <a:t>21/05/69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1B06D-D485-411E-A4A9-D5855BC95E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9697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85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4686300" y="9534526"/>
            <a:ext cx="4343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9829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42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1083469" y="6610351"/>
            <a:ext cx="11658600" cy="204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6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1083469" y="4360070"/>
            <a:ext cx="11658600" cy="22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85800" lvl="0" indent="-342900" algn="l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3000">
                <a:solidFill>
                  <a:srgbClr val="888888"/>
                </a:solidFill>
              </a:defRPr>
            </a:lvl1pPr>
            <a:lvl2pPr marL="1371600" lvl="1" indent="-342900" algn="l"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700">
                <a:solidFill>
                  <a:srgbClr val="888888"/>
                </a:solidFill>
              </a:defRPr>
            </a:lvl2pPr>
            <a:lvl3pPr marL="2057400" lvl="2" indent="-34290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2400">
                <a:solidFill>
                  <a:srgbClr val="888888"/>
                </a:solidFill>
              </a:defRPr>
            </a:lvl3pPr>
            <a:lvl4pPr marL="2743200" lvl="3" indent="-342900" algn="l"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2100">
                <a:solidFill>
                  <a:srgbClr val="888888"/>
                </a:solidFill>
              </a:defRPr>
            </a:lvl4pPr>
            <a:lvl5pPr marL="3429000" lvl="4" indent="-342900" algn="l"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2100">
                <a:solidFill>
                  <a:srgbClr val="888888"/>
                </a:solidFill>
              </a:defRPr>
            </a:lvl5pPr>
            <a:lvl6pPr marL="4114800" lvl="5" indent="-342900" algn="l"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2100">
                <a:solidFill>
                  <a:srgbClr val="888888"/>
                </a:solidFill>
              </a:defRPr>
            </a:lvl6pPr>
            <a:lvl7pPr marL="4800600" lvl="6" indent="-342900" algn="l"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2100">
                <a:solidFill>
                  <a:srgbClr val="888888"/>
                </a:solidFill>
              </a:defRPr>
            </a:lvl7pPr>
            <a:lvl8pPr marL="5486400" lvl="7" indent="-342900" algn="l"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2100">
                <a:solidFill>
                  <a:srgbClr val="888888"/>
                </a:solidFill>
              </a:defRPr>
            </a:lvl8pPr>
            <a:lvl9pPr marL="6172200" lvl="8" indent="-342900" algn="l">
              <a:spcBef>
                <a:spcPts val="42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2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85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686300" y="9534526"/>
            <a:ext cx="4343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9829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46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85800" y="411957"/>
            <a:ext cx="12344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85800" y="2400301"/>
            <a:ext cx="6057900" cy="6788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609600" algn="l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4200"/>
            </a:lvl1pPr>
            <a:lvl2pPr marL="1371600" lvl="1" indent="-57150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3600"/>
            </a:lvl2pPr>
            <a:lvl3pPr marL="2057400" lvl="2" indent="-533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3000"/>
            </a:lvl3pPr>
            <a:lvl4pPr marL="2743200" lvl="3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2700"/>
            </a:lvl4pPr>
            <a:lvl5pPr marL="3429000" lvl="4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2700"/>
            </a:lvl5pPr>
            <a:lvl6pPr marL="4114800" lvl="5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700"/>
            </a:lvl6pPr>
            <a:lvl7pPr marL="4800600" lvl="6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700"/>
            </a:lvl7pPr>
            <a:lvl8pPr marL="5486400" lvl="7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700"/>
            </a:lvl8pPr>
            <a:lvl9pPr marL="6172200" lvl="8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7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972300" y="2400301"/>
            <a:ext cx="6057900" cy="6788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609600" algn="l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4200"/>
            </a:lvl1pPr>
            <a:lvl2pPr marL="1371600" lvl="1" indent="-57150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3600"/>
            </a:lvl2pPr>
            <a:lvl3pPr marL="2057400" lvl="2" indent="-533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3000"/>
            </a:lvl3pPr>
            <a:lvl4pPr marL="2743200" lvl="3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2700"/>
            </a:lvl4pPr>
            <a:lvl5pPr marL="3429000" lvl="4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2700"/>
            </a:lvl5pPr>
            <a:lvl6pPr marL="4114800" lvl="5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700"/>
            </a:lvl6pPr>
            <a:lvl7pPr marL="4800600" lvl="6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700"/>
            </a:lvl7pPr>
            <a:lvl8pPr marL="5486400" lvl="7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700"/>
            </a:lvl8pPr>
            <a:lvl9pPr marL="6172200" lvl="8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7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85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686300" y="9534526"/>
            <a:ext cx="4343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9829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566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85800" y="411957"/>
            <a:ext cx="12344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85800" y="2302670"/>
            <a:ext cx="6060282" cy="95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85800" lvl="0" indent="-34290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 b="1"/>
            </a:lvl1pPr>
            <a:lvl2pPr marL="1371600" lvl="1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 b="1"/>
            </a:lvl2pPr>
            <a:lvl3pPr marL="2057400" lvl="2" indent="-3429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 b="1"/>
            </a:lvl3pPr>
            <a:lvl4pPr marL="2743200" lvl="3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4pPr>
            <a:lvl5pPr marL="3429000" lvl="4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5pPr>
            <a:lvl6pPr marL="4114800" lvl="5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6pPr>
            <a:lvl7pPr marL="4800600" lvl="6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7pPr>
            <a:lvl8pPr marL="5486400" lvl="7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8pPr>
            <a:lvl9pPr marL="6172200" lvl="8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85800" y="3262313"/>
            <a:ext cx="6060282" cy="5926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7150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600"/>
            </a:lvl1pPr>
            <a:lvl2pPr marL="1371600" lvl="1" indent="-533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3000"/>
            </a:lvl2pPr>
            <a:lvl3pPr marL="2057400" lvl="2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700"/>
            </a:lvl3pPr>
            <a:lvl4pPr marL="2743200" lvl="3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2400"/>
            </a:lvl4pPr>
            <a:lvl5pPr marL="3429000" lvl="4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2400"/>
            </a:lvl5pPr>
            <a:lvl6pPr marL="4114800" lvl="5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400"/>
            </a:lvl6pPr>
            <a:lvl7pPr marL="4800600" lvl="6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400"/>
            </a:lvl7pPr>
            <a:lvl8pPr marL="5486400" lvl="7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400"/>
            </a:lvl8pPr>
            <a:lvl9pPr marL="6172200" lvl="8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4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967538" y="2302670"/>
            <a:ext cx="6062663" cy="95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85800" lvl="0" indent="-34290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600" b="1"/>
            </a:lvl1pPr>
            <a:lvl2pPr marL="1371600" lvl="1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000" b="1"/>
            </a:lvl2pPr>
            <a:lvl3pPr marL="2057400" lvl="2" indent="-34290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700" b="1"/>
            </a:lvl3pPr>
            <a:lvl4pPr marL="2743200" lvl="3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4pPr>
            <a:lvl5pPr marL="3429000" lvl="4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5pPr>
            <a:lvl6pPr marL="4114800" lvl="5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6pPr>
            <a:lvl7pPr marL="4800600" lvl="6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7pPr>
            <a:lvl8pPr marL="5486400" lvl="7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8pPr>
            <a:lvl9pPr marL="6172200" lvl="8" indent="-3429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4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967538" y="3262313"/>
            <a:ext cx="6062663" cy="5926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7150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600"/>
            </a:lvl1pPr>
            <a:lvl2pPr marL="1371600" lvl="1" indent="-533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3000"/>
            </a:lvl2pPr>
            <a:lvl3pPr marL="2057400" lvl="2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700"/>
            </a:lvl3pPr>
            <a:lvl4pPr marL="2743200" lvl="3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2400"/>
            </a:lvl4pPr>
            <a:lvl5pPr marL="3429000" lvl="4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2400"/>
            </a:lvl5pPr>
            <a:lvl6pPr marL="4114800" lvl="5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400"/>
            </a:lvl6pPr>
            <a:lvl7pPr marL="4800600" lvl="6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400"/>
            </a:lvl7pPr>
            <a:lvl8pPr marL="5486400" lvl="7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400"/>
            </a:lvl8pPr>
            <a:lvl9pPr marL="6172200" lvl="8" indent="-4953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4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85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686300" y="9534526"/>
            <a:ext cx="4343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9829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528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85800" y="411957"/>
            <a:ext cx="12344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85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686300" y="9534526"/>
            <a:ext cx="4343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9829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48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685801" y="409575"/>
            <a:ext cx="4512470" cy="1743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3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362575" y="409576"/>
            <a:ext cx="7667625" cy="8779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64770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4800"/>
            </a:lvl1pPr>
            <a:lvl2pPr marL="1371600" lvl="1" indent="-609600" algn="l">
              <a:spcBef>
                <a:spcPts val="84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4200"/>
            </a:lvl2pPr>
            <a:lvl3pPr marL="2057400" lvl="2" indent="-57150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600"/>
            </a:lvl3pPr>
            <a:lvl4pPr marL="2743200" lvl="3" indent="-533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3000"/>
            </a:lvl4pPr>
            <a:lvl5pPr marL="3429000" lvl="4" indent="-533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3000"/>
            </a:lvl5pPr>
            <a:lvl6pPr marL="4114800" lvl="5" indent="-533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3000"/>
            </a:lvl6pPr>
            <a:lvl7pPr marL="4800600" lvl="6" indent="-533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3000"/>
            </a:lvl7pPr>
            <a:lvl8pPr marL="5486400" lvl="7" indent="-533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3000"/>
            </a:lvl8pPr>
            <a:lvl9pPr marL="6172200" lvl="8" indent="-5334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3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685801" y="2152651"/>
            <a:ext cx="4512470" cy="7036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00"/>
            </a:lvl1pPr>
            <a:lvl2pPr marL="13716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00"/>
            </a:lvl2pPr>
            <a:lvl3pPr marL="2057400" lvl="2" indent="-3429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3pPr>
            <a:lvl4pPr marL="2743200" lvl="3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4pPr>
            <a:lvl5pPr marL="3429000" lvl="4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5pPr>
            <a:lvl6pPr marL="4114800" lvl="5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6pPr>
            <a:lvl7pPr marL="4800600" lvl="6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7pPr>
            <a:lvl8pPr marL="5486400" lvl="7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8pPr>
            <a:lvl9pPr marL="6172200" lvl="8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685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686300" y="9534526"/>
            <a:ext cx="4343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9829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41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2688432" y="7200900"/>
            <a:ext cx="8229600" cy="85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3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2688432" y="919163"/>
            <a:ext cx="8229600" cy="6172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2688432" y="8051007"/>
            <a:ext cx="8229600" cy="120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342900" algn="l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00"/>
            </a:lvl1pPr>
            <a:lvl2pPr marL="13716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00"/>
            </a:lvl2pPr>
            <a:lvl3pPr marL="2057400" lvl="2" indent="-3429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500"/>
            </a:lvl3pPr>
            <a:lvl4pPr marL="2743200" lvl="3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4pPr>
            <a:lvl5pPr marL="3429000" lvl="4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5pPr>
            <a:lvl6pPr marL="4114800" lvl="5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6pPr>
            <a:lvl7pPr marL="4800600" lvl="6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7pPr>
            <a:lvl8pPr marL="5486400" lvl="7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8pPr>
            <a:lvl9pPr marL="6172200" lvl="8" indent="-3429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35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685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686300" y="9534526"/>
            <a:ext cx="4343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9829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12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685800" y="411957"/>
            <a:ext cx="12344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463529" y="-377427"/>
            <a:ext cx="6788945" cy="123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371600" lvl="1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2057400" lvl="2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429000" lvl="4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4114800" lvl="5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685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686300" y="9534526"/>
            <a:ext cx="4343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9829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570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098508" y="3257552"/>
            <a:ext cx="8777288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812008" y="285750"/>
            <a:ext cx="8777288" cy="90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371600" lvl="1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2057400" lvl="2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3429000" lvl="4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4114800" lvl="5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685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686300" y="9534526"/>
            <a:ext cx="4343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9829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14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21-May-26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85800" y="411957"/>
            <a:ext cx="123444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85800" y="2400301"/>
            <a:ext cx="12344400" cy="6788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85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686300" y="9534526"/>
            <a:ext cx="4343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9829800" y="9534526"/>
            <a:ext cx="32004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651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6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126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9" Type="http://schemas.openxmlformats.org/officeDocument/2006/relationships/image" Target="../media/image6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12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126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12" Type="http://schemas.openxmlformats.org/officeDocument/2006/relationships/image" Target="../media/image1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11" Type="http://schemas.openxmlformats.org/officeDocument/2006/relationships/image" Target="../media/image126.png"/><Relationship Id="rId5" Type="http://schemas.openxmlformats.org/officeDocument/2006/relationships/image" Target="../media/image138.png"/><Relationship Id="rId10" Type="http://schemas.openxmlformats.org/officeDocument/2006/relationships/image" Target="../media/image143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6.png"/><Relationship Id="rId4" Type="http://schemas.openxmlformats.org/officeDocument/2006/relationships/image" Target="../media/image126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png"/><Relationship Id="rId5" Type="http://schemas.openxmlformats.org/officeDocument/2006/relationships/image" Target="../media/image148.png"/><Relationship Id="rId4" Type="http://schemas.openxmlformats.org/officeDocument/2006/relationships/image" Target="../media/image12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26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26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6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2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26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26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26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2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26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26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26.pn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64" cy="13715988"/>
            </a:xfrm>
            <a:custGeom>
              <a:avLst/>
              <a:gdLst/>
              <a:ahLst/>
              <a:cxnLst/>
              <a:rect l="l" t="t" r="r" b="b"/>
              <a:pathLst>
                <a:path w="24384064" h="13715988">
                  <a:moveTo>
                    <a:pt x="0" y="0"/>
                  </a:moveTo>
                  <a:lnTo>
                    <a:pt x="24384064" y="0"/>
                  </a:lnTo>
                  <a:lnTo>
                    <a:pt x="24384064" y="13715988"/>
                  </a:lnTo>
                  <a:lnTo>
                    <a:pt x="0" y="13715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-2249356" y="4265605"/>
            <a:ext cx="23210143" cy="3126465"/>
          </a:xfrm>
          <a:custGeom>
            <a:avLst/>
            <a:gdLst/>
            <a:ahLst/>
            <a:cxnLst/>
            <a:rect l="l" t="t" r="r" b="b"/>
            <a:pathLst>
              <a:path w="23210143" h="3126465">
                <a:moveTo>
                  <a:pt x="0" y="0"/>
                </a:moveTo>
                <a:lnTo>
                  <a:pt x="23210143" y="0"/>
                </a:lnTo>
                <a:lnTo>
                  <a:pt x="23210143" y="3126465"/>
                </a:lnTo>
                <a:lnTo>
                  <a:pt x="0" y="3126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23664" b="-135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928923" y="4191231"/>
            <a:ext cx="14999005" cy="3200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02"/>
              </a:lnSpc>
            </a:pPr>
            <a:r>
              <a:rPr lang="en-US" sz="7573" b="1">
                <a:solidFill>
                  <a:srgbClr val="FFFFFF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โครงการปฐมนิเทศบุคลากรใหม่</a:t>
            </a:r>
          </a:p>
          <a:p>
            <a:pPr algn="ctr">
              <a:lnSpc>
                <a:spcPts val="7492"/>
              </a:lnSpc>
            </a:pPr>
            <a:r>
              <a:rPr lang="en-US" sz="5351">
                <a:solidFill>
                  <a:srgbClr val="FFDE59"/>
                </a:solidFill>
                <a:latin typeface="Anantason"/>
                <a:ea typeface="Anantason"/>
                <a:cs typeface="Anantason"/>
                <a:sym typeface="Anantason"/>
              </a:rPr>
              <a:t>วันพฤหัสบดีที่ 21 พฤษภาคม 2569</a:t>
            </a:r>
          </a:p>
          <a:p>
            <a:pPr algn="ctr">
              <a:lnSpc>
                <a:spcPts val="7492"/>
              </a:lnSpc>
            </a:pPr>
            <a:r>
              <a:rPr lang="en-US" sz="5351">
                <a:solidFill>
                  <a:srgbClr val="FFFFFF"/>
                </a:solidFill>
                <a:latin typeface="Anantason"/>
                <a:ea typeface="Anantason"/>
                <a:cs typeface="Anantason"/>
                <a:sym typeface="Anantason"/>
              </a:rPr>
              <a:t>คณะพยาบาลศาสตร์ มหาวิทยาลัยมหิดล ศาลายา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949728" y="255554"/>
            <a:ext cx="1956399" cy="1227707"/>
            <a:chOff x="0" y="0"/>
            <a:chExt cx="2608532" cy="1636942"/>
          </a:xfrm>
        </p:grpSpPr>
        <p:grpSp>
          <p:nvGrpSpPr>
            <p:cNvPr id="7" name="Group 7"/>
            <p:cNvGrpSpPr/>
            <p:nvPr/>
          </p:nvGrpSpPr>
          <p:grpSpPr>
            <a:xfrm>
              <a:off x="682618" y="0"/>
              <a:ext cx="1232769" cy="1232769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673725" y="214511"/>
              <a:ext cx="934330" cy="9899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83"/>
                </a:lnSpc>
              </a:pPr>
              <a:r>
                <a:rPr lang="en-US" sz="4488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00477" y="214511"/>
              <a:ext cx="934330" cy="9899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83"/>
                </a:lnSpc>
              </a:pPr>
              <a:r>
                <a:rPr lang="en-US" sz="4488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552146" y="816920"/>
              <a:ext cx="217992" cy="217992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21272" y="181789"/>
              <a:ext cx="236893" cy="23689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585611" y="842357"/>
              <a:ext cx="141696" cy="141696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0" y="1232746"/>
              <a:ext cx="2608532" cy="2591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08"/>
                </a:lnSpc>
              </a:pPr>
              <a:r>
                <a:rPr lang="en-US" sz="1077" b="1" spc="147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1709" y="1453799"/>
              <a:ext cx="2514588" cy="1831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1"/>
                </a:lnSpc>
              </a:pPr>
              <a:r>
                <a:rPr lang="en-US" sz="737" spc="206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007315" y="762681"/>
            <a:ext cx="1440336" cy="903860"/>
            <a:chOff x="0" y="0"/>
            <a:chExt cx="1920449" cy="1205147"/>
          </a:xfrm>
        </p:grpSpPr>
        <p:grpSp>
          <p:nvGrpSpPr>
            <p:cNvPr id="5" name="Group 5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33499" y="1623734"/>
            <a:ext cx="8502376" cy="7291205"/>
            <a:chOff x="0" y="0"/>
            <a:chExt cx="947817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47817" cy="812800"/>
            </a:xfrm>
            <a:custGeom>
              <a:avLst/>
              <a:gdLst/>
              <a:ahLst/>
              <a:cxnLst/>
              <a:rect l="l" t="t" r="r" b="b"/>
              <a:pathLst>
                <a:path w="947817" h="812800">
                  <a:moveTo>
                    <a:pt x="20943" y="0"/>
                  </a:moveTo>
                  <a:lnTo>
                    <a:pt x="926875" y="0"/>
                  </a:lnTo>
                  <a:cubicBezTo>
                    <a:pt x="938441" y="0"/>
                    <a:pt x="947817" y="9376"/>
                    <a:pt x="947817" y="20943"/>
                  </a:cubicBezTo>
                  <a:lnTo>
                    <a:pt x="947817" y="791857"/>
                  </a:lnTo>
                  <a:cubicBezTo>
                    <a:pt x="947817" y="797412"/>
                    <a:pt x="945611" y="802738"/>
                    <a:pt x="941683" y="806666"/>
                  </a:cubicBezTo>
                  <a:cubicBezTo>
                    <a:pt x="937756" y="810594"/>
                    <a:pt x="932429" y="812800"/>
                    <a:pt x="926875" y="812800"/>
                  </a:cubicBezTo>
                  <a:lnTo>
                    <a:pt x="20943" y="812800"/>
                  </a:lnTo>
                  <a:cubicBezTo>
                    <a:pt x="15388" y="812800"/>
                    <a:pt x="10062" y="810594"/>
                    <a:pt x="6134" y="806666"/>
                  </a:cubicBezTo>
                  <a:cubicBezTo>
                    <a:pt x="2206" y="802738"/>
                    <a:pt x="0" y="797412"/>
                    <a:pt x="0" y="791857"/>
                  </a:cubicBezTo>
                  <a:lnTo>
                    <a:pt x="0" y="20943"/>
                  </a:lnTo>
                  <a:cubicBezTo>
                    <a:pt x="0" y="15388"/>
                    <a:pt x="2206" y="10062"/>
                    <a:pt x="6134" y="6134"/>
                  </a:cubicBezTo>
                  <a:cubicBezTo>
                    <a:pt x="10062" y="2206"/>
                    <a:pt x="15388" y="0"/>
                    <a:pt x="20943" y="0"/>
                  </a:cubicBezTo>
                  <a:close/>
                </a:path>
              </a:pathLst>
            </a:custGeom>
            <a:blipFill>
              <a:blip r:embed="rId3"/>
              <a:stretch>
                <a:fillRect l="-13055" r="-130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091756" y="124840"/>
            <a:ext cx="1050848" cy="659443"/>
            <a:chOff x="0" y="0"/>
            <a:chExt cx="1401131" cy="879257"/>
          </a:xfrm>
        </p:grpSpPr>
        <p:grpSp>
          <p:nvGrpSpPr>
            <p:cNvPr id="7" name="Group 7"/>
            <p:cNvGrpSpPr/>
            <p:nvPr/>
          </p:nvGrpSpPr>
          <p:grpSpPr>
            <a:xfrm>
              <a:off x="366657" y="0"/>
              <a:ext cx="662162" cy="66216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361880" y="113642"/>
              <a:ext cx="501860" cy="5332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4"/>
                </a:lnSpc>
              </a:pPr>
              <a:r>
                <a:rPr lang="en-US" sz="2410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37390" y="113642"/>
              <a:ext cx="501860" cy="5332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4"/>
                </a:lnSpc>
              </a:pPr>
              <a:r>
                <a:rPr lang="en-US" sz="241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833710" y="438795"/>
              <a:ext cx="117091" cy="117091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41133" y="97645"/>
              <a:ext cx="127243" cy="12724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51685" y="452458"/>
              <a:ext cx="76110" cy="76110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0" y="659155"/>
              <a:ext cx="1401131" cy="142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10"/>
                </a:lnSpc>
              </a:pPr>
              <a:r>
                <a:rPr lang="en-US" sz="578" b="1" spc="79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2403" y="782299"/>
              <a:ext cx="1350670" cy="96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4"/>
                </a:lnSpc>
              </a:pPr>
              <a:r>
                <a:rPr lang="en-US" sz="395" spc="110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665717"/>
            <a:ext cx="15455518" cy="8621283"/>
            <a:chOff x="0" y="0"/>
            <a:chExt cx="24379238" cy="135990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302468" y="399629"/>
            <a:ext cx="11705855" cy="1137081"/>
          </a:xfrm>
          <a:custGeom>
            <a:avLst/>
            <a:gdLst/>
            <a:ahLst/>
            <a:cxnLst/>
            <a:rect l="l" t="t" r="r" b="b"/>
            <a:pathLst>
              <a:path w="11705855" h="1137081">
                <a:moveTo>
                  <a:pt x="0" y="0"/>
                </a:moveTo>
                <a:lnTo>
                  <a:pt x="11705855" y="0"/>
                </a:lnTo>
                <a:lnTo>
                  <a:pt x="11705855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0024" b="-600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02468" y="183633"/>
            <a:ext cx="11575444" cy="1434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60"/>
              </a:lnSpc>
            </a:pPr>
            <a:r>
              <a:rPr lang="en-US" sz="840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วิสัยทัศน์ และ พันธกิจ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1599042"/>
            <a:ext cx="18288000" cy="130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A28D63"/>
                </a:solidFill>
                <a:latin typeface="Prompt"/>
                <a:ea typeface="Prompt"/>
                <a:cs typeface="Prompt"/>
                <a:sym typeface="Prompt"/>
              </a:rPr>
              <a:t>คณะพยาบาลศาสตร์ มหาวิทยาลัยมหิดล ได้รับการยอมรับระดับนานาชาติว่าเป็นศูนย์กลาง</a:t>
            </a:r>
          </a:p>
          <a:p>
            <a:pPr algn="ctr">
              <a:lnSpc>
                <a:spcPts val="5319"/>
              </a:lnSpc>
            </a:pPr>
            <a:r>
              <a:rPr lang="en-US" sz="3799">
                <a:solidFill>
                  <a:srgbClr val="A28D63"/>
                </a:solidFill>
                <a:latin typeface="Prompt"/>
                <a:ea typeface="Prompt"/>
                <a:cs typeface="Prompt"/>
                <a:sym typeface="Prompt"/>
              </a:rPr>
              <a:t>การศึกษาพยาบาลระดับแนวหน้า ในการเปลี่ยนแปลงระบบสุขภาพและสุขภาวะของมนุษยชาติ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6539132" y="345558"/>
            <a:ext cx="1440336" cy="903860"/>
            <a:chOff x="0" y="0"/>
            <a:chExt cx="1920449" cy="1205147"/>
          </a:xfrm>
        </p:grpSpPr>
        <p:grpSp>
          <p:nvGrpSpPr>
            <p:cNvPr id="9" name="Group 9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 dirty="0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284428" cy="10199284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96181" y="6019384"/>
            <a:ext cx="7606369" cy="3921135"/>
            <a:chOff x="0" y="0"/>
            <a:chExt cx="24379238" cy="1256766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79301" cy="12567649"/>
            </a:xfrm>
            <a:custGeom>
              <a:avLst/>
              <a:gdLst/>
              <a:ahLst/>
              <a:cxnLst/>
              <a:rect l="l" t="t" r="r" b="b"/>
              <a:pathLst>
                <a:path w="24379301" h="12567649">
                  <a:moveTo>
                    <a:pt x="0" y="0"/>
                  </a:moveTo>
                  <a:lnTo>
                    <a:pt x="24379301" y="0"/>
                  </a:lnTo>
                  <a:lnTo>
                    <a:pt x="24379301" y="12567649"/>
                  </a:lnTo>
                  <a:lnTo>
                    <a:pt x="0" y="12567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135" b="-41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64813" y="6019384"/>
            <a:ext cx="7803470" cy="3857407"/>
            <a:chOff x="0" y="0"/>
            <a:chExt cx="24379238" cy="120511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79301" cy="12051119"/>
            </a:xfrm>
            <a:custGeom>
              <a:avLst/>
              <a:gdLst/>
              <a:ahLst/>
              <a:cxnLst/>
              <a:rect l="l" t="t" r="r" b="b"/>
              <a:pathLst>
                <a:path w="24379301" h="12051119">
                  <a:moveTo>
                    <a:pt x="0" y="0"/>
                  </a:moveTo>
                  <a:lnTo>
                    <a:pt x="24379301" y="0"/>
                  </a:lnTo>
                  <a:lnTo>
                    <a:pt x="24379301" y="12051119"/>
                  </a:lnTo>
                  <a:lnTo>
                    <a:pt x="0" y="12051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455" b="-64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9" name="Group 9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104135">
            <a:off x="7942575" y="297981"/>
            <a:ext cx="2163940" cy="2663311"/>
            <a:chOff x="0" y="0"/>
            <a:chExt cx="6604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1036" y="2246629"/>
            <a:ext cx="2035247" cy="2504919"/>
            <a:chOff x="0" y="0"/>
            <a:chExt cx="6604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4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07678" y="2993451"/>
            <a:ext cx="2035247" cy="2504919"/>
            <a:chOff x="0" y="0"/>
            <a:chExt cx="6604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5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468279" y="2257346"/>
            <a:ext cx="2035247" cy="2504919"/>
            <a:chOff x="0" y="0"/>
            <a:chExt cx="6604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6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27351" y="3229503"/>
            <a:ext cx="2035247" cy="2504919"/>
            <a:chOff x="0" y="0"/>
            <a:chExt cx="6604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7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036711" y="3229503"/>
            <a:ext cx="2035247" cy="2504919"/>
            <a:chOff x="0" y="0"/>
            <a:chExt cx="6604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8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372088" y="2257346"/>
            <a:ext cx="2035247" cy="2504919"/>
            <a:chOff x="0" y="0"/>
            <a:chExt cx="6604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9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7888" y="2993451"/>
            <a:ext cx="2035247" cy="2504919"/>
            <a:chOff x="0" y="0"/>
            <a:chExt cx="6604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0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9081" y="6047477"/>
            <a:ext cx="2035247" cy="2504919"/>
            <a:chOff x="0" y="0"/>
            <a:chExt cx="6604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1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806960" y="2257346"/>
            <a:ext cx="2035247" cy="2504919"/>
            <a:chOff x="0" y="0"/>
            <a:chExt cx="6604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2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740523" y="6934586"/>
            <a:ext cx="2035247" cy="2504919"/>
            <a:chOff x="0" y="0"/>
            <a:chExt cx="6604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3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468583" y="6497476"/>
            <a:ext cx="2035247" cy="2504919"/>
            <a:chOff x="0" y="0"/>
            <a:chExt cx="6604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4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992576" y="6934586"/>
            <a:ext cx="2035247" cy="2504919"/>
            <a:chOff x="0" y="0"/>
            <a:chExt cx="6604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5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642243" y="6399902"/>
            <a:ext cx="2035247" cy="2504919"/>
            <a:chOff x="0" y="0"/>
            <a:chExt cx="6604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6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03045" y="6934586"/>
            <a:ext cx="2035247" cy="2504919"/>
            <a:chOff x="0" y="0"/>
            <a:chExt cx="6604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7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931438" y="6180827"/>
            <a:ext cx="2035247" cy="2504919"/>
            <a:chOff x="0" y="0"/>
            <a:chExt cx="6604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18"/>
              <a:stretch>
                <a:fillRect l="-28799" r="-287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578901" y="2989867"/>
            <a:ext cx="762595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0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คณบดี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55278" y="4859020"/>
            <a:ext cx="946845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ฝ่ายบริหาร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65213" y="5507092"/>
            <a:ext cx="1646188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ฝ่ายพัฒนาคุณภาพ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887539" y="4859020"/>
            <a:ext cx="1196727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ฝ่ายการศึกษา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588019" y="5783317"/>
            <a:ext cx="2036266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รองคณบดีฝ่ายนโยบาย 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แผน และงบประมาณ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115612" y="5783317"/>
            <a:ext cx="1791593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ฝ่ายการคลังและพัสดุ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670872" y="4859020"/>
            <a:ext cx="1437680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ฝ่ายบัณฑิตศึกษา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832903" y="5507092"/>
            <a:ext cx="1680716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ฝ่ายพัฒนานักศึกษา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5610122" y="4859020"/>
            <a:ext cx="2677878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รองคณบดีฝ่ายวิเทศสัมพันธ์และสื่อสารองค์กร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10468" y="8657171"/>
            <a:ext cx="1692473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รองคณบดีฝ่ายวิจัย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465213" y="9510005"/>
            <a:ext cx="2633960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รองคณบดีฝ่ายบริการวิชาการ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และขับเคลื่อนนโยบายชี้นำสังคม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046879" y="9091613"/>
            <a:ext cx="2664768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รองคณบดีฝ่ายทรัพยากรบุคคล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939365" y="9466796"/>
            <a:ext cx="2170361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รองคณบดีฝ่ายนวัตกรรม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การศึกษาและสารสนเทศ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516569" y="8973820"/>
            <a:ext cx="2286595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ผู้ช่วยคณบดีฝ่ายการศึกษา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102954" y="9510005"/>
            <a:ext cx="2286595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ผู้ช่วยคณบดีฝ่ายการศึกษา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6161491" y="8780996"/>
            <a:ext cx="1680716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ผู้ช่วยคณบดี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94643"/>
                </a:solidFill>
                <a:latin typeface="Anantason"/>
                <a:ea typeface="Anantason"/>
                <a:cs typeface="Anantason"/>
                <a:sym typeface="Anantason"/>
              </a:rPr>
              <a:t>ฝ่ายพัฒนานักศึกษา</a:t>
            </a:r>
          </a:p>
        </p:txBody>
      </p:sp>
      <p:sp>
        <p:nvSpPr>
          <p:cNvPr id="51" name="Freeform 51"/>
          <p:cNvSpPr/>
          <p:nvPr/>
        </p:nvSpPr>
        <p:spPr>
          <a:xfrm>
            <a:off x="1964149" y="690156"/>
            <a:ext cx="4981717" cy="1137081"/>
          </a:xfrm>
          <a:custGeom>
            <a:avLst/>
            <a:gdLst/>
            <a:ahLst/>
            <a:cxnLst/>
            <a:rect l="l" t="t" r="r" b="b"/>
            <a:pathLst>
              <a:path w="4981717" h="1137081">
                <a:moveTo>
                  <a:pt x="0" y="0"/>
                </a:moveTo>
                <a:lnTo>
                  <a:pt x="4981717" y="0"/>
                </a:lnTo>
                <a:lnTo>
                  <a:pt x="4981717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t="-60024" r="-134976" b="-600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TextBox 52"/>
          <p:cNvSpPr txBox="1"/>
          <p:nvPr/>
        </p:nvSpPr>
        <p:spPr>
          <a:xfrm>
            <a:off x="1108760" y="631641"/>
            <a:ext cx="6692494" cy="1120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แนะนำผู้บริหาร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16539132" y="313061"/>
            <a:ext cx="1440336" cy="903860"/>
            <a:chOff x="0" y="0"/>
            <a:chExt cx="1920449" cy="1205147"/>
          </a:xfrm>
        </p:grpSpPr>
        <p:grpSp>
          <p:nvGrpSpPr>
            <p:cNvPr id="54" name="Group 54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59" name="Group 59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68" name="TextBox 68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848908" y="1690186"/>
            <a:ext cx="14734270" cy="8304770"/>
          </a:xfrm>
          <a:custGeom>
            <a:avLst/>
            <a:gdLst/>
            <a:ahLst/>
            <a:cxnLst/>
            <a:rect l="l" t="t" r="r" b="b"/>
            <a:pathLst>
              <a:path w="14734270" h="8304770">
                <a:moveTo>
                  <a:pt x="0" y="0"/>
                </a:moveTo>
                <a:lnTo>
                  <a:pt x="14734270" y="0"/>
                </a:lnTo>
                <a:lnTo>
                  <a:pt x="14734270" y="8304771"/>
                </a:lnTo>
                <a:lnTo>
                  <a:pt x="0" y="83047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3782252" y="462114"/>
            <a:ext cx="11705855" cy="1137081"/>
          </a:xfrm>
          <a:custGeom>
            <a:avLst/>
            <a:gdLst/>
            <a:ahLst/>
            <a:cxnLst/>
            <a:rect l="l" t="t" r="r" b="b"/>
            <a:pathLst>
              <a:path w="11705855" h="1137081">
                <a:moveTo>
                  <a:pt x="0" y="0"/>
                </a:moveTo>
                <a:lnTo>
                  <a:pt x="11705855" y="0"/>
                </a:lnTo>
                <a:lnTo>
                  <a:pt x="11705855" y="1137081"/>
                </a:lnTo>
                <a:lnTo>
                  <a:pt x="0" y="11370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0024" b="-600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-1487166" y="319239"/>
            <a:ext cx="10307757" cy="1276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72"/>
              </a:lnSpc>
            </a:pPr>
            <a:r>
              <a:rPr lang="en-US" sz="74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โครงสร้างองค์กร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7" name="Group 7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 dirty="0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B2B2F9-7709-4C40-9602-2CCCF59E9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0"/>
            <a:ext cx="154305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2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3A779E-6E4A-41D5-A051-3BA1DFA4CA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3B041C-6578-4BDB-8166-F288D6CD29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C00B42-B506-4ABA-B8F1-7E6DFEFEEC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444DC1-3243-48CF-AEEE-3A1F842FC3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97CD94-788C-42CD-BDD7-75F420168A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766D5E-D443-406A-B956-3D0F52FF78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75C71C-54F5-441C-8CA8-03D5884973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7" y="0"/>
            <a:ext cx="727434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AC45AD-F81C-4842-B6C1-2269ABE48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490702-D49A-4921-B22C-0E75BCECA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0" y="19050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174BC3-C614-4E71-8BDB-C24CAF4E0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0" y="266700"/>
            <a:ext cx="1786657" cy="121270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235A62-066C-4771-81A1-5C50F5C97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42862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560" y="1"/>
            <a:ext cx="18288000" cy="10287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FA90423-19D9-4CEE-BF54-1FB52222599C}"/>
              </a:ext>
            </a:extLst>
          </p:cNvPr>
          <p:cNvSpPr/>
          <p:nvPr/>
        </p:nvSpPr>
        <p:spPr>
          <a:xfrm>
            <a:off x="6553200" y="3775050"/>
            <a:ext cx="10629900" cy="21304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5784A14E-7671-4513-9850-C7AF3B77A79D}"/>
              </a:ext>
            </a:extLst>
          </p:cNvPr>
          <p:cNvSpPr txBox="1"/>
          <p:nvPr/>
        </p:nvSpPr>
        <p:spPr>
          <a:xfrm>
            <a:off x="7391400" y="3775050"/>
            <a:ext cx="8915400" cy="197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72"/>
              </a:lnSpc>
            </a:pPr>
            <a:r>
              <a:rPr lang="en-US" sz="6300" dirty="0" err="1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ความก้าวหน้าในสายอาชีพ</a:t>
            </a:r>
            <a:endParaRPr lang="en-US" sz="6300" dirty="0">
              <a:solidFill>
                <a:srgbClr val="1F337D"/>
              </a:solidFill>
              <a:latin typeface="Prompt"/>
              <a:ea typeface="Prompt"/>
              <a:cs typeface="Prompt"/>
              <a:sym typeface="Prompt"/>
            </a:endParaRPr>
          </a:p>
          <a:p>
            <a:pPr algn="ctr">
              <a:lnSpc>
                <a:spcPts val="7672"/>
              </a:lnSpc>
            </a:pPr>
            <a:r>
              <a:rPr lang="en-US" sz="6300" dirty="0" err="1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ของบุคลากรสายสนับสนุน</a:t>
            </a:r>
            <a:endParaRPr lang="en-US" sz="6300" dirty="0">
              <a:solidFill>
                <a:srgbClr val="1F337D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9EEF42-E5CC-4B65-97FA-D8E61F4824F7}"/>
              </a:ext>
            </a:extLst>
          </p:cNvPr>
          <p:cNvSpPr/>
          <p:nvPr/>
        </p:nvSpPr>
        <p:spPr>
          <a:xfrm>
            <a:off x="8438515" y="3390900"/>
            <a:ext cx="6821170" cy="3841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2668935" y="4200584"/>
            <a:ext cx="1155345" cy="616538"/>
            <a:chOff x="0" y="0"/>
            <a:chExt cx="785362" cy="419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85362" cy="419100"/>
            </a:xfrm>
            <a:custGeom>
              <a:avLst/>
              <a:gdLst/>
              <a:ahLst/>
              <a:cxnLst/>
              <a:rect l="l" t="t" r="r" b="b"/>
              <a:pathLst>
                <a:path w="785362" h="419100">
                  <a:moveTo>
                    <a:pt x="132514" y="0"/>
                  </a:moveTo>
                  <a:lnTo>
                    <a:pt x="652848" y="0"/>
                  </a:lnTo>
                  <a:cubicBezTo>
                    <a:pt x="687993" y="0"/>
                    <a:pt x="721698" y="13961"/>
                    <a:pt x="746549" y="38812"/>
                  </a:cubicBezTo>
                  <a:cubicBezTo>
                    <a:pt x="771400" y="63664"/>
                    <a:pt x="785362" y="97369"/>
                    <a:pt x="785362" y="132514"/>
                  </a:cubicBezTo>
                  <a:lnTo>
                    <a:pt x="785362" y="286586"/>
                  </a:lnTo>
                  <a:cubicBezTo>
                    <a:pt x="785362" y="321731"/>
                    <a:pt x="771400" y="355436"/>
                    <a:pt x="746549" y="380288"/>
                  </a:cubicBezTo>
                  <a:cubicBezTo>
                    <a:pt x="721698" y="405139"/>
                    <a:pt x="687993" y="419100"/>
                    <a:pt x="652848" y="419100"/>
                  </a:cubicBezTo>
                  <a:lnTo>
                    <a:pt x="132514" y="419100"/>
                  </a:lnTo>
                  <a:cubicBezTo>
                    <a:pt x="97369" y="419100"/>
                    <a:pt x="63664" y="405139"/>
                    <a:pt x="38812" y="380288"/>
                  </a:cubicBezTo>
                  <a:cubicBezTo>
                    <a:pt x="13961" y="355436"/>
                    <a:pt x="0" y="321731"/>
                    <a:pt x="0" y="286586"/>
                  </a:cubicBezTo>
                  <a:lnTo>
                    <a:pt x="0" y="132514"/>
                  </a:lnTo>
                  <a:cubicBezTo>
                    <a:pt x="0" y="97369"/>
                    <a:pt x="13961" y="63664"/>
                    <a:pt x="38812" y="38812"/>
                  </a:cubicBezTo>
                  <a:cubicBezTo>
                    <a:pt x="63664" y="13961"/>
                    <a:pt x="97369" y="0"/>
                    <a:pt x="132514" y="0"/>
                  </a:cubicBezTo>
                  <a:close/>
                </a:path>
              </a:pathLst>
            </a:custGeom>
            <a:solidFill>
              <a:srgbClr val="EEF4F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85362" cy="447675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2231"/>
                </a:lnSpc>
              </a:pPr>
              <a:endParaRPr sz="1688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5302" y="769178"/>
            <a:ext cx="16957307" cy="419556"/>
            <a:chOff x="0" y="0"/>
            <a:chExt cx="635000" cy="1571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" cy="15711"/>
            </a:xfrm>
            <a:custGeom>
              <a:avLst/>
              <a:gdLst/>
              <a:ahLst/>
              <a:cxnLst/>
              <a:rect l="l" t="t" r="r" b="b"/>
              <a:pathLst>
                <a:path w="635000" h="15711">
                  <a:moveTo>
                    <a:pt x="7856" y="0"/>
                  </a:moveTo>
                  <a:lnTo>
                    <a:pt x="627144" y="0"/>
                  </a:lnTo>
                  <a:cubicBezTo>
                    <a:pt x="631483" y="0"/>
                    <a:pt x="635000" y="3517"/>
                    <a:pt x="635000" y="7856"/>
                  </a:cubicBezTo>
                  <a:lnTo>
                    <a:pt x="635000" y="7856"/>
                  </a:lnTo>
                  <a:cubicBezTo>
                    <a:pt x="635000" y="12194"/>
                    <a:pt x="631483" y="15711"/>
                    <a:pt x="627144" y="15711"/>
                  </a:cubicBezTo>
                  <a:lnTo>
                    <a:pt x="7856" y="15711"/>
                  </a:lnTo>
                  <a:cubicBezTo>
                    <a:pt x="3517" y="15711"/>
                    <a:pt x="0" y="12194"/>
                    <a:pt x="0" y="7856"/>
                  </a:cubicBezTo>
                  <a:lnTo>
                    <a:pt x="0" y="7856"/>
                  </a:lnTo>
                  <a:cubicBezTo>
                    <a:pt x="0" y="3517"/>
                    <a:pt x="3517" y="0"/>
                    <a:pt x="785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635000" cy="44286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2231"/>
                </a:lnSpc>
              </a:pPr>
              <a:endParaRPr sz="1688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578072" y="1441524"/>
            <a:ext cx="1116056" cy="111605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F4F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2231"/>
                </a:lnSpc>
              </a:pPr>
              <a:endParaRPr sz="1688"/>
            </a:p>
          </p:txBody>
        </p:sp>
      </p:grpSp>
      <p:sp>
        <p:nvSpPr>
          <p:cNvPr id="12" name="Freeform 12"/>
          <p:cNvSpPr/>
          <p:nvPr/>
        </p:nvSpPr>
        <p:spPr>
          <a:xfrm>
            <a:off x="8610972" y="1637347"/>
            <a:ext cx="1083157" cy="1038731"/>
          </a:xfrm>
          <a:custGeom>
            <a:avLst/>
            <a:gdLst/>
            <a:ahLst/>
            <a:cxnLst/>
            <a:rect l="l" t="t" r="r" b="b"/>
            <a:pathLst>
              <a:path w="1155367" h="1107980">
                <a:moveTo>
                  <a:pt x="0" y="0"/>
                </a:moveTo>
                <a:lnTo>
                  <a:pt x="1155366" y="0"/>
                </a:lnTo>
                <a:lnTo>
                  <a:pt x="1155366" y="1107980"/>
                </a:lnTo>
                <a:lnTo>
                  <a:pt x="0" y="1107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24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4213427" y="4245726"/>
            <a:ext cx="731397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1"/>
              </a:lnSpc>
            </a:pPr>
            <a:r>
              <a:rPr lang="en-US" sz="1594">
                <a:solidFill>
                  <a:srgbClr val="000000"/>
                </a:solidFill>
                <a:latin typeface="Anantason"/>
                <a:ea typeface="Anantason"/>
                <a:cs typeface="Anantason"/>
                <a:sym typeface="Anantason"/>
              </a:rPr>
              <a:t>งานวิจัย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27988" y="4225484"/>
            <a:ext cx="1037239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1"/>
              </a:lnSpc>
            </a:pPr>
            <a:r>
              <a:rPr lang="en-US" sz="1594">
                <a:solidFill>
                  <a:srgbClr val="000000"/>
                </a:solidFill>
                <a:latin typeface="Anantason"/>
                <a:ea typeface="Anantason"/>
                <a:cs typeface="Anantason"/>
                <a:sym typeface="Anantason"/>
              </a:rPr>
              <a:t>บทความ</a:t>
            </a:r>
          </a:p>
          <a:p>
            <a:pPr algn="ctr">
              <a:lnSpc>
                <a:spcPts val="2231"/>
              </a:lnSpc>
            </a:pPr>
            <a:r>
              <a:rPr lang="en-US" sz="1594">
                <a:solidFill>
                  <a:srgbClr val="000000"/>
                </a:solidFill>
                <a:latin typeface="Anantason"/>
                <a:ea typeface="Anantason"/>
                <a:cs typeface="Anantason"/>
                <a:sym typeface="Anantason"/>
              </a:rPr>
              <a:t>ทางวิชาการ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277A96-0F68-4BF0-8C5F-0E808A999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" y="0"/>
            <a:ext cx="18288000" cy="1030296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4" name="Group 4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990600" y="1611164"/>
            <a:ext cx="15730451" cy="9933136"/>
          </a:xfrm>
          <a:custGeom>
            <a:avLst/>
            <a:gdLst/>
            <a:ahLst/>
            <a:cxnLst/>
            <a:rect l="l" t="t" r="r" b="b"/>
            <a:pathLst>
              <a:path w="14441267" h="8430090">
                <a:moveTo>
                  <a:pt x="0" y="0"/>
                </a:moveTo>
                <a:lnTo>
                  <a:pt x="14441267" y="0"/>
                </a:lnTo>
                <a:lnTo>
                  <a:pt x="14441267" y="8430090"/>
                </a:lnTo>
                <a:lnTo>
                  <a:pt x="0" y="8430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302468" y="399629"/>
            <a:ext cx="16418583" cy="1137081"/>
          </a:xfrm>
          <a:custGeom>
            <a:avLst/>
            <a:gdLst/>
            <a:ahLst/>
            <a:cxnLst/>
            <a:rect l="l" t="t" r="r" b="b"/>
            <a:pathLst>
              <a:path w="16418583" h="1137081">
                <a:moveTo>
                  <a:pt x="0" y="0"/>
                </a:moveTo>
                <a:lnTo>
                  <a:pt x="16418583" y="0"/>
                </a:lnTo>
                <a:lnTo>
                  <a:pt x="16418583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4319" b="-1043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0" y="507750"/>
            <a:ext cx="16988550" cy="937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2"/>
              </a:lnSpc>
            </a:pPr>
            <a:r>
              <a:rPr lang="en-US" sz="5480" dirty="0" err="1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ความก้าวหน้าในสายอาชีพของบุคลากรสายสนับสนุน</a:t>
            </a:r>
            <a:endParaRPr lang="en-US" sz="5480" dirty="0">
              <a:solidFill>
                <a:srgbClr val="1F337D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6613" y="-1414666"/>
            <a:ext cx="18554395" cy="12207240"/>
          </a:xfrm>
          <a:custGeom>
            <a:avLst/>
            <a:gdLst/>
            <a:ahLst/>
            <a:cxnLst/>
            <a:rect l="l" t="t" r="r" b="b"/>
            <a:pathLst>
              <a:path w="18554395" h="12207240">
                <a:moveTo>
                  <a:pt x="0" y="0"/>
                </a:moveTo>
                <a:lnTo>
                  <a:pt x="18554395" y="0"/>
                </a:lnTo>
                <a:lnTo>
                  <a:pt x="18554395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8" b="-7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981789" y="1939537"/>
            <a:ext cx="15340078" cy="2927013"/>
          </a:xfrm>
          <a:custGeom>
            <a:avLst/>
            <a:gdLst/>
            <a:ahLst/>
            <a:cxnLst/>
            <a:rect l="l" t="t" r="r" b="b"/>
            <a:pathLst>
              <a:path w="15340078" h="2927013">
                <a:moveTo>
                  <a:pt x="0" y="0"/>
                </a:moveTo>
                <a:lnTo>
                  <a:pt x="15340079" y="0"/>
                </a:lnTo>
                <a:lnTo>
                  <a:pt x="15340079" y="2927014"/>
                </a:lnTo>
                <a:lnTo>
                  <a:pt x="0" y="29270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687" t="-46006" r="-1564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5" name="Group 5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0687050" y="2096223"/>
            <a:ext cx="7141505" cy="7339674"/>
          </a:xfrm>
          <a:custGeom>
            <a:avLst/>
            <a:gdLst/>
            <a:ahLst/>
            <a:cxnLst/>
            <a:rect l="l" t="t" r="r" b="b"/>
            <a:pathLst>
              <a:path w="7141505" h="7339674">
                <a:moveTo>
                  <a:pt x="0" y="0"/>
                </a:moveTo>
                <a:lnTo>
                  <a:pt x="7141505" y="0"/>
                </a:lnTo>
                <a:lnTo>
                  <a:pt x="7141505" y="7339674"/>
                </a:lnTo>
                <a:lnTo>
                  <a:pt x="0" y="73396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9776" b="-1379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Group 22"/>
          <p:cNvGrpSpPr/>
          <p:nvPr/>
        </p:nvGrpSpPr>
        <p:grpSpPr>
          <a:xfrm>
            <a:off x="8151499" y="5030829"/>
            <a:ext cx="3086100" cy="2036826"/>
            <a:chOff x="0" y="0"/>
            <a:chExt cx="635000" cy="4191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" cy="419100"/>
            </a:xfrm>
            <a:custGeom>
              <a:avLst/>
              <a:gdLst/>
              <a:ahLst/>
              <a:cxnLst/>
              <a:rect l="l" t="t" r="r" b="b"/>
              <a:pathLst>
                <a:path w="635000" h="419100">
                  <a:moveTo>
                    <a:pt x="48997" y="0"/>
                  </a:moveTo>
                  <a:lnTo>
                    <a:pt x="586003" y="0"/>
                  </a:lnTo>
                  <a:cubicBezTo>
                    <a:pt x="598998" y="0"/>
                    <a:pt x="611460" y="5162"/>
                    <a:pt x="620649" y="14351"/>
                  </a:cubicBezTo>
                  <a:cubicBezTo>
                    <a:pt x="629838" y="23540"/>
                    <a:pt x="635000" y="36002"/>
                    <a:pt x="635000" y="48997"/>
                  </a:cubicBezTo>
                  <a:lnTo>
                    <a:pt x="635000" y="370103"/>
                  </a:lnTo>
                  <a:cubicBezTo>
                    <a:pt x="635000" y="383098"/>
                    <a:pt x="629838" y="395560"/>
                    <a:pt x="620649" y="404749"/>
                  </a:cubicBezTo>
                  <a:cubicBezTo>
                    <a:pt x="611460" y="413938"/>
                    <a:pt x="598998" y="419100"/>
                    <a:pt x="586003" y="419100"/>
                  </a:cubicBezTo>
                  <a:lnTo>
                    <a:pt x="48997" y="419100"/>
                  </a:lnTo>
                  <a:cubicBezTo>
                    <a:pt x="36002" y="419100"/>
                    <a:pt x="23540" y="413938"/>
                    <a:pt x="14351" y="404749"/>
                  </a:cubicBezTo>
                  <a:cubicBezTo>
                    <a:pt x="5162" y="395560"/>
                    <a:pt x="0" y="383098"/>
                    <a:pt x="0" y="370103"/>
                  </a:cubicBezTo>
                  <a:lnTo>
                    <a:pt x="0" y="48997"/>
                  </a:lnTo>
                  <a:cubicBezTo>
                    <a:pt x="0" y="36002"/>
                    <a:pt x="5162" y="23540"/>
                    <a:pt x="14351" y="14351"/>
                  </a:cubicBezTo>
                  <a:cubicBezTo>
                    <a:pt x="23540" y="5162"/>
                    <a:pt x="36002" y="0"/>
                    <a:pt x="48997" y="0"/>
                  </a:cubicBezTo>
                  <a:close/>
                </a:path>
              </a:pathLst>
            </a:custGeom>
            <a:solidFill>
              <a:srgbClr val="EBE7E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635000" cy="4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337433" y="2043044"/>
            <a:ext cx="11589617" cy="2645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12"/>
              </a:lnSpc>
            </a:pPr>
            <a:r>
              <a:rPr lang="en-US" sz="75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การประเมินผลการปฏิบัติงาน </a:t>
            </a:r>
          </a:p>
          <a:p>
            <a:pPr algn="ctr">
              <a:lnSpc>
                <a:spcPts val="10612"/>
              </a:lnSpc>
            </a:pPr>
            <a:r>
              <a:rPr lang="en-US" sz="75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บุคลากรสายสนับสนุน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02468" y="399629"/>
            <a:ext cx="13055588" cy="1137081"/>
          </a:xfrm>
          <a:custGeom>
            <a:avLst/>
            <a:gdLst/>
            <a:ahLst/>
            <a:cxnLst/>
            <a:rect l="l" t="t" r="r" b="b"/>
            <a:pathLst>
              <a:path w="13055588" h="1137081">
                <a:moveTo>
                  <a:pt x="0" y="0"/>
                </a:moveTo>
                <a:lnTo>
                  <a:pt x="13055588" y="0"/>
                </a:lnTo>
                <a:lnTo>
                  <a:pt x="13055588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2710" b="-727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09861" y="2212475"/>
            <a:ext cx="17068278" cy="7929372"/>
          </a:xfrm>
          <a:custGeom>
            <a:avLst/>
            <a:gdLst/>
            <a:ahLst/>
            <a:cxnLst/>
            <a:rect l="l" t="t" r="r" b="b"/>
            <a:pathLst>
              <a:path w="17068278" h="7929372">
                <a:moveTo>
                  <a:pt x="0" y="0"/>
                </a:moveTo>
                <a:lnTo>
                  <a:pt x="17068278" y="0"/>
                </a:lnTo>
                <a:lnTo>
                  <a:pt x="17068278" y="7929372"/>
                </a:lnTo>
                <a:lnTo>
                  <a:pt x="0" y="7929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752" b="-53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-530084" y="409438"/>
            <a:ext cx="14114580" cy="100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32"/>
              </a:lnSpc>
            </a:pPr>
            <a:r>
              <a:rPr lang="en-US" sz="58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ระยะเวลาการประเมินผลการปฏิบัติงาน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917880" y="3011730"/>
            <a:ext cx="26818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1F337D"/>
                </a:solidFill>
                <a:latin typeface="Pridi"/>
                <a:ea typeface="Pridi"/>
                <a:cs typeface="Pridi"/>
                <a:sym typeface="Pridi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92159" y="3673801"/>
            <a:ext cx="26818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1F337D"/>
                </a:solidFill>
                <a:latin typeface="Pridi"/>
                <a:ea typeface="Pridi"/>
                <a:cs typeface="Pridi"/>
                <a:sym typeface="Pridi"/>
              </a:rPr>
              <a:t>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9" name="Group 9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70775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02468" y="399629"/>
            <a:ext cx="16418583" cy="1041387"/>
          </a:xfrm>
          <a:custGeom>
            <a:avLst/>
            <a:gdLst/>
            <a:ahLst/>
            <a:cxnLst/>
            <a:rect l="l" t="t" r="r" b="b"/>
            <a:pathLst>
              <a:path w="16418583" h="1041387">
                <a:moveTo>
                  <a:pt x="0" y="0"/>
                </a:moveTo>
                <a:lnTo>
                  <a:pt x="16418583" y="0"/>
                </a:lnTo>
                <a:lnTo>
                  <a:pt x="16418583" y="1041388"/>
                </a:lnTo>
                <a:lnTo>
                  <a:pt x="0" y="10413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3905" b="-12309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7484" y="399373"/>
            <a:ext cx="16988550" cy="937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2"/>
              </a:lnSpc>
            </a:pPr>
            <a:r>
              <a:rPr lang="en-US" sz="54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เกณฑ์การประเมินผลการปฏิบัติงาน บุคลากรสายสนับสนุน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6" name="Group 6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302468" y="1724273"/>
            <a:ext cx="9177818" cy="5116634"/>
          </a:xfrm>
          <a:custGeom>
            <a:avLst/>
            <a:gdLst/>
            <a:ahLst/>
            <a:cxnLst/>
            <a:rect l="l" t="t" r="r" b="b"/>
            <a:pathLst>
              <a:path w="9177818" h="5116634">
                <a:moveTo>
                  <a:pt x="0" y="0"/>
                </a:moveTo>
                <a:lnTo>
                  <a:pt x="9177818" y="0"/>
                </a:lnTo>
                <a:lnTo>
                  <a:pt x="9177818" y="5116634"/>
                </a:lnTo>
                <a:lnTo>
                  <a:pt x="0" y="51166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9606272" y="5388498"/>
            <a:ext cx="8555115" cy="4769477"/>
          </a:xfrm>
          <a:custGeom>
            <a:avLst/>
            <a:gdLst/>
            <a:ahLst/>
            <a:cxnLst/>
            <a:rect l="l" t="t" r="r" b="b"/>
            <a:pathLst>
              <a:path w="8555115" h="4769477">
                <a:moveTo>
                  <a:pt x="0" y="0"/>
                </a:moveTo>
                <a:lnTo>
                  <a:pt x="8555115" y="0"/>
                </a:lnTo>
                <a:lnTo>
                  <a:pt x="8555115" y="4769476"/>
                </a:lnTo>
                <a:lnTo>
                  <a:pt x="0" y="47694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4065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E579C7-5582-4527-A630-6662F86EB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" y="1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45E5AB-0FEE-4115-999E-E32F8C5D4611}"/>
              </a:ext>
            </a:extLst>
          </p:cNvPr>
          <p:cNvSpPr/>
          <p:nvPr/>
        </p:nvSpPr>
        <p:spPr>
          <a:xfrm>
            <a:off x="16459200" y="9772650"/>
            <a:ext cx="1685925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960217-BC17-4699-9B6D-612047E8B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0B97EE-B9C1-4E3D-A404-FF7E0525F71E}"/>
              </a:ext>
            </a:extLst>
          </p:cNvPr>
          <p:cNvSpPr/>
          <p:nvPr/>
        </p:nvSpPr>
        <p:spPr>
          <a:xfrm>
            <a:off x="16430625" y="9841230"/>
            <a:ext cx="1685925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E1EB85-069D-4739-A90D-2E753C117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C57152A-8054-422D-9CB6-48F5CB77E102}"/>
              </a:ext>
            </a:extLst>
          </p:cNvPr>
          <p:cNvSpPr/>
          <p:nvPr/>
        </p:nvSpPr>
        <p:spPr>
          <a:xfrm>
            <a:off x="16430625" y="9841230"/>
            <a:ext cx="1685925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B196CD-EE2B-4368-91BC-C8F795F55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8A87A1-E836-46D0-ABD8-455C1591C4B2}"/>
              </a:ext>
            </a:extLst>
          </p:cNvPr>
          <p:cNvSpPr/>
          <p:nvPr/>
        </p:nvSpPr>
        <p:spPr>
          <a:xfrm>
            <a:off x="16430625" y="9841230"/>
            <a:ext cx="1685925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025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72B32E-068D-4CC1-A508-EA73239ADC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4" name="Group 4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302468" y="399629"/>
            <a:ext cx="16418583" cy="1137081"/>
          </a:xfrm>
          <a:custGeom>
            <a:avLst/>
            <a:gdLst/>
            <a:ahLst/>
            <a:cxnLst/>
            <a:rect l="l" t="t" r="r" b="b"/>
            <a:pathLst>
              <a:path w="16418583" h="1137081">
                <a:moveTo>
                  <a:pt x="0" y="0"/>
                </a:moveTo>
                <a:lnTo>
                  <a:pt x="16418583" y="0"/>
                </a:lnTo>
                <a:lnTo>
                  <a:pt x="16418583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4319" b="-1043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365328" y="1647647"/>
            <a:ext cx="15010333" cy="8387023"/>
          </a:xfrm>
          <a:custGeom>
            <a:avLst/>
            <a:gdLst/>
            <a:ahLst/>
            <a:cxnLst/>
            <a:rect l="l" t="t" r="r" b="b"/>
            <a:pathLst>
              <a:path w="15010333" h="8387023">
                <a:moveTo>
                  <a:pt x="0" y="0"/>
                </a:moveTo>
                <a:lnTo>
                  <a:pt x="15010333" y="0"/>
                </a:lnTo>
                <a:lnTo>
                  <a:pt x="15010333" y="8387024"/>
                </a:lnTo>
                <a:lnTo>
                  <a:pt x="0" y="83870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0" y="507750"/>
            <a:ext cx="16988550" cy="951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2"/>
              </a:lnSpc>
            </a:pPr>
            <a:r>
              <a:rPr lang="en-US" sz="5480" dirty="0" err="1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ทุนพั</a:t>
            </a:r>
            <a:r>
              <a:rPr lang="th-TH" sz="5480" dirty="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ฒ</a:t>
            </a:r>
            <a:r>
              <a:rPr lang="en-US" sz="5480" dirty="0" err="1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นาพนักงานมหาวิทยาลัยสายสนับสนุน</a:t>
            </a:r>
            <a:endParaRPr lang="en-US" sz="5480" dirty="0">
              <a:solidFill>
                <a:srgbClr val="1F337D"/>
              </a:solidFill>
              <a:latin typeface="Prompt"/>
              <a:ea typeface="Prompt"/>
              <a:cs typeface="Prompt"/>
              <a:sym typeface="Promp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4" name="Group 4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302468" y="399629"/>
            <a:ext cx="16418583" cy="1137081"/>
          </a:xfrm>
          <a:custGeom>
            <a:avLst/>
            <a:gdLst/>
            <a:ahLst/>
            <a:cxnLst/>
            <a:rect l="l" t="t" r="r" b="b"/>
            <a:pathLst>
              <a:path w="16418583" h="1137081">
                <a:moveTo>
                  <a:pt x="0" y="0"/>
                </a:moveTo>
                <a:lnTo>
                  <a:pt x="16418583" y="0"/>
                </a:lnTo>
                <a:lnTo>
                  <a:pt x="16418583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4319" b="-1043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187942" y="1536711"/>
            <a:ext cx="15329811" cy="8565532"/>
          </a:xfrm>
          <a:custGeom>
            <a:avLst/>
            <a:gdLst/>
            <a:ahLst/>
            <a:cxnLst/>
            <a:rect l="l" t="t" r="r" b="b"/>
            <a:pathLst>
              <a:path w="15329811" h="8565532">
                <a:moveTo>
                  <a:pt x="0" y="0"/>
                </a:moveTo>
                <a:lnTo>
                  <a:pt x="15329811" y="0"/>
                </a:lnTo>
                <a:lnTo>
                  <a:pt x="15329811" y="8565532"/>
                </a:lnTo>
                <a:lnTo>
                  <a:pt x="0" y="85655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Group 22"/>
          <p:cNvGrpSpPr/>
          <p:nvPr/>
        </p:nvGrpSpPr>
        <p:grpSpPr>
          <a:xfrm>
            <a:off x="3046245" y="1984404"/>
            <a:ext cx="1921292" cy="724962"/>
            <a:chOff x="0" y="0"/>
            <a:chExt cx="721728" cy="27233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21728" cy="272330"/>
            </a:xfrm>
            <a:custGeom>
              <a:avLst/>
              <a:gdLst/>
              <a:ahLst/>
              <a:cxnLst/>
              <a:rect l="l" t="t" r="r" b="b"/>
              <a:pathLst>
                <a:path w="721728" h="272330">
                  <a:moveTo>
                    <a:pt x="78702" y="0"/>
                  </a:moveTo>
                  <a:lnTo>
                    <a:pt x="643026" y="0"/>
                  </a:lnTo>
                  <a:cubicBezTo>
                    <a:pt x="663899" y="0"/>
                    <a:pt x="683917" y="8292"/>
                    <a:pt x="698676" y="23051"/>
                  </a:cubicBezTo>
                  <a:cubicBezTo>
                    <a:pt x="713436" y="37811"/>
                    <a:pt x="721728" y="57829"/>
                    <a:pt x="721728" y="78702"/>
                  </a:cubicBezTo>
                  <a:lnTo>
                    <a:pt x="721728" y="193628"/>
                  </a:lnTo>
                  <a:cubicBezTo>
                    <a:pt x="721728" y="214501"/>
                    <a:pt x="713436" y="234519"/>
                    <a:pt x="698676" y="249279"/>
                  </a:cubicBezTo>
                  <a:cubicBezTo>
                    <a:pt x="683917" y="264038"/>
                    <a:pt x="663899" y="272330"/>
                    <a:pt x="643026" y="272330"/>
                  </a:cubicBezTo>
                  <a:lnTo>
                    <a:pt x="78702" y="272330"/>
                  </a:lnTo>
                  <a:cubicBezTo>
                    <a:pt x="57829" y="272330"/>
                    <a:pt x="37811" y="264038"/>
                    <a:pt x="23051" y="249279"/>
                  </a:cubicBezTo>
                  <a:cubicBezTo>
                    <a:pt x="8292" y="234519"/>
                    <a:pt x="0" y="214501"/>
                    <a:pt x="0" y="193628"/>
                  </a:cubicBezTo>
                  <a:lnTo>
                    <a:pt x="0" y="78702"/>
                  </a:lnTo>
                  <a:cubicBezTo>
                    <a:pt x="0" y="57829"/>
                    <a:pt x="8292" y="37811"/>
                    <a:pt x="23051" y="23051"/>
                  </a:cubicBezTo>
                  <a:cubicBezTo>
                    <a:pt x="37811" y="8292"/>
                    <a:pt x="57829" y="0"/>
                    <a:pt x="78702" y="0"/>
                  </a:cubicBezTo>
                  <a:close/>
                </a:path>
              </a:pathLst>
            </a:custGeom>
            <a:solidFill>
              <a:srgbClr val="F8F9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85725"/>
              <a:ext cx="721728" cy="3580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68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0" y="507750"/>
            <a:ext cx="16988550" cy="937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2"/>
              </a:lnSpc>
            </a:pPr>
            <a:r>
              <a:rPr lang="en-US" sz="5480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ทุนสนับสนุนการศึกษาแก่บุคลากรสายสนับสนุน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BB51FD-EE89-4465-A23A-A398B4AC4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F40C02-0BA5-4F14-B1ED-7D89C34E6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A58E60-FEE5-419C-89FD-D71C992B8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B16227-4CC3-4AF8-B43F-E409D7198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7B60F6-B9AA-4674-BB02-BF5CBB3F9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CAAC65-7015-4741-BD3F-932F886D1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72"/>
            <a:ext cx="18288000" cy="102072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3223FF-1BB0-4745-9266-513BD57C4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087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0CAB84-D5DD-4BC6-9DFA-ECF191F13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8E2B5C-6725-41E7-8BB1-1747DFDC5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CAB9E2-0423-4BC2-A9DD-396D323B3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21431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237FD7-A3E5-433A-BE05-F14A32A2BD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7705" y="56579"/>
            <a:ext cx="1095417" cy="743521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6AB9D1-868B-4769-B0F9-DF88767C3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7174" y="19050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406AA9B-54D2-4599-AA37-4B86256BA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72"/>
            <a:ext cx="18288000" cy="10207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13FF6A-F622-4D29-AFCE-28BFBFE948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9969" y="56579"/>
            <a:ext cx="983153" cy="66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142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r="49846"/>
          <a:stretch/>
        </p:blipFill>
        <p:spPr>
          <a:xfrm>
            <a:off x="57150" y="0"/>
            <a:ext cx="1823085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7FBB04-5067-446A-BA30-AEDDB90D7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549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0734"/>
            <a:ext cx="18288000" cy="12207240"/>
          </a:xfrm>
          <a:custGeom>
            <a:avLst/>
            <a:gdLst/>
            <a:ahLst/>
            <a:cxnLst/>
            <a:rect l="l" t="t" r="r" b="b"/>
            <a:pathLst>
              <a:path w="18288000" h="12207240">
                <a:moveTo>
                  <a:pt x="0" y="0"/>
                </a:moveTo>
                <a:lnTo>
                  <a:pt x="18288000" y="0"/>
                </a:lnTo>
                <a:lnTo>
                  <a:pt x="18288000" y="12207240"/>
                </a:lnTo>
                <a:lnTo>
                  <a:pt x="0" y="122072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721051" y="124840"/>
            <a:ext cx="1440336" cy="903860"/>
            <a:chOff x="0" y="0"/>
            <a:chExt cx="1920449" cy="1205147"/>
          </a:xfrm>
        </p:grpSpPr>
        <p:grpSp>
          <p:nvGrpSpPr>
            <p:cNvPr id="4" name="Group 4"/>
            <p:cNvGrpSpPr/>
            <p:nvPr/>
          </p:nvGrpSpPr>
          <p:grpSpPr>
            <a:xfrm>
              <a:off x="502556" y="0"/>
              <a:ext cx="907587" cy="907587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49600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1A458B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H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36569" y="154364"/>
              <a:ext cx="687871" cy="732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5"/>
                </a:lnSpc>
              </a:pPr>
              <a:r>
                <a:rPr lang="en-US" sz="3304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R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142718" y="601431"/>
              <a:ext cx="160490" cy="160490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604635" y="133837"/>
              <a:ext cx="174405" cy="174405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167355" y="620159"/>
              <a:ext cx="104319" cy="104319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61296" tIns="61296" rIns="61296" bIns="61296" rtlCol="0" anchor="ctr"/>
              <a:lstStyle/>
              <a:p>
                <a:pPr algn="ctr">
                  <a:lnSpc>
                    <a:spcPts val="1120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0" y="904532"/>
              <a:ext cx="1920449" cy="19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10"/>
                </a:lnSpc>
              </a:pPr>
              <a:r>
                <a:rPr lang="en-US" sz="793" b="1" spc="108">
                  <a:solidFill>
                    <a:srgbClr val="000000"/>
                  </a:solidFill>
                  <a:latin typeface="Kollektif Bold"/>
                  <a:ea typeface="Kollektif Bold"/>
                  <a:cs typeface="Kollektif Bold"/>
                  <a:sym typeface="Kollektif Bold"/>
                </a:rPr>
                <a:t>FACULTY OF NURSING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0707" y="1079313"/>
              <a:ext cx="1851285" cy="125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"/>
                </a:lnSpc>
              </a:pPr>
              <a:r>
                <a:rPr lang="en-US" sz="542" spc="151">
                  <a:solidFill>
                    <a:srgbClr val="000000"/>
                  </a:solidFill>
                  <a:latin typeface="Kollektif"/>
                  <a:ea typeface="Kollektif"/>
                  <a:cs typeface="Kollektif"/>
                  <a:sym typeface="Kollektif"/>
                </a:rPr>
                <a:t>MAHIDOL UNIVERSITY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0" y="399629"/>
            <a:ext cx="16721051" cy="1137081"/>
          </a:xfrm>
          <a:custGeom>
            <a:avLst/>
            <a:gdLst/>
            <a:ahLst/>
            <a:cxnLst/>
            <a:rect l="l" t="t" r="r" b="b"/>
            <a:pathLst>
              <a:path w="16721051" h="1137081">
                <a:moveTo>
                  <a:pt x="0" y="0"/>
                </a:moveTo>
                <a:lnTo>
                  <a:pt x="16721051" y="0"/>
                </a:lnTo>
                <a:lnTo>
                  <a:pt x="16721051" y="1137082"/>
                </a:lnTo>
                <a:lnTo>
                  <a:pt x="0" y="11370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7162" b="-1071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314359" y="1333696"/>
            <a:ext cx="15674191" cy="8757954"/>
          </a:xfrm>
          <a:custGeom>
            <a:avLst/>
            <a:gdLst/>
            <a:ahLst/>
            <a:cxnLst/>
            <a:rect l="l" t="t" r="r" b="b"/>
            <a:pathLst>
              <a:path w="15674191" h="8757954">
                <a:moveTo>
                  <a:pt x="0" y="0"/>
                </a:moveTo>
                <a:lnTo>
                  <a:pt x="15674191" y="0"/>
                </a:lnTo>
                <a:lnTo>
                  <a:pt x="15674191" y="8757954"/>
                </a:lnTo>
                <a:lnTo>
                  <a:pt x="0" y="87579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0" y="536325"/>
            <a:ext cx="16988550" cy="695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>
                <a:solidFill>
                  <a:srgbClr val="1F337D"/>
                </a:solidFill>
                <a:latin typeface="Prompt"/>
                <a:ea typeface="Prompt"/>
                <a:cs typeface="Prompt"/>
                <a:sym typeface="Prompt"/>
              </a:rPr>
              <a:t>ค่าตอบแทนแก่ผู้ปฏิบัติงานสายสนับสนุนที่มีคะแนนภาษาอังกฤษอยู่ในระดับสูง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2FDAA8-EC65-497A-9CA5-C64D4A9D0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265" y="56579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9FE458-1476-47D0-8394-4EB734985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0" y="266700"/>
            <a:ext cx="1769002" cy="1200721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B54CCA-0F8C-49F8-9F67-A3B6222934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0" y="190500"/>
            <a:ext cx="1432209" cy="972121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195E7A-604D-45FC-A8B5-A9A78A34D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120" y="56579"/>
            <a:ext cx="1769002" cy="1200721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D961BE-E654-48F0-8FD3-DD2841DA8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76" y="1"/>
            <a:ext cx="18288000" cy="1028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63C757-D113-42D9-9BD3-3DEE221C6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143" y="196995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87470-3BA8-4ED1-8FC6-840DB0279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"/>
            <a:ext cx="18288000" cy="10279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26CC64-6666-42B8-B56E-47C401E81B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264" y="35825"/>
            <a:ext cx="1462787" cy="992876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84"/>
            <a:ext cx="18323626" cy="102884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3210D3-A116-46C0-B719-F2B1E3AA38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1"/>
            <a:ext cx="1515566" cy="10287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D99076-A84A-4EE7-A5CB-1136484AA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143" y="42862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DA5A45-5AE7-4CAA-982B-88ED1C8AF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19050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577DBA-26C0-4766-BB23-FC4D72168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200" y="800100"/>
            <a:ext cx="1638310" cy="1112013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7FEE39-95AC-42B1-840E-5E0508356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72"/>
            <a:ext cx="18288000" cy="102072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28663F-93BA-4B09-8876-15E27A40BB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600" y="76982"/>
            <a:ext cx="1113073" cy="75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9519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8288000" cy="102441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9F4B28-7096-4553-BCC6-47C9AE778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0" y="42862"/>
            <a:ext cx="1524000" cy="1034425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7684FD-E139-4132-A73B-EED7E3677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996" y="-21278"/>
            <a:ext cx="18468996" cy="103082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499985-69B9-43B4-906B-2C9EFEDB7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143" y="196995"/>
            <a:ext cx="2067857" cy="140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30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0FA7DD-1142-44DF-AEE1-C9292D1D7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143" y="196995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5" y="0"/>
            <a:ext cx="18288000" cy="10287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A295D6-45D3-494C-9E09-2A0657B69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0992" y="-38100"/>
            <a:ext cx="1000808" cy="679305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BE3581-EE50-498A-9BA4-1B5FC2173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3607" y="196995"/>
            <a:ext cx="1674393" cy="1136505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2C35A8-37EA-45B9-83D6-1A5C1CE70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1343" y="196995"/>
            <a:ext cx="1786657" cy="1212705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8288000" cy="102441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B7E1F1-C1EB-4827-A987-249E42F95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26670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51"/>
            <a:ext cx="18288000" cy="102203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49B9B2-0C75-4B94-A96A-1455ABD7F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20596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26F256-8E28-4735-89C1-714FD6437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8287999" cy="10287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A4D6A7-A72C-4C1C-BB5C-B51A6D660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5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F6C3B9-25B9-4566-96E6-2764EB92B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20596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50" y="2243138"/>
            <a:ext cx="8001000" cy="36544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6" name="Google Shape;136;p16"/>
          <p:cNvGraphicFramePr/>
          <p:nvPr/>
        </p:nvGraphicFramePr>
        <p:xfrm>
          <a:off x="857250" y="2386013"/>
          <a:ext cx="8001001" cy="351169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202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2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5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23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i="0" u="none" strike="noStrike" cap="none">
                          <a:solidFill>
                            <a:srgbClr val="FFFFFF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ประเภทการลา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50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i="0" u="none" strike="noStrike" cap="none">
                          <a:solidFill>
                            <a:srgbClr val="FFFFFF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วันลาต่อปี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50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100" b="1" i="0" u="none" strike="noStrike" cap="none">
                          <a:solidFill>
                            <a:srgbClr val="FFFFFF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หมายเหตุ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50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3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ลาป่วย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60 วันทำการ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เกิน 3 วันต้องมีใบรับรองแพทย์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3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ลากิจส่วนตัว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45 วันทำการ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ได้รับเงินเดือนเต็ม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3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ลาพักผ่อน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10 วันทำการ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สะสมได้สูงสุด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 20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วัน</a:t>
                      </a:r>
                      <a:b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</a:b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(</a:t>
                      </a:r>
                      <a:r>
                        <a:rPr lang="th-TH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อายุงาน 10ปีขึ้นไป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 </a:t>
                      </a:r>
                      <a:r>
                        <a:rPr lang="th-TH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สะสมได้ 30 วัน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)</a:t>
                      </a:r>
                      <a:endParaRPr sz="2700" dirty="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33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ลาคลอดบุตร</a:t>
                      </a:r>
                      <a:endParaRPr sz="270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120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วัน</a:t>
                      </a:r>
                      <a:endParaRPr sz="2700" dirty="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มม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.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จ่าย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 45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วัน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 /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ประกันสังคม</a:t>
                      </a:r>
                      <a:r>
                        <a:rPr lang="en-US" sz="1900" b="0" i="0" u="none" strike="noStrike" cap="none" dirty="0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 45 </a:t>
                      </a:r>
                      <a:r>
                        <a:rPr lang="en-US" sz="1900" b="0" i="0" u="none" strike="noStrike" cap="none" dirty="0" err="1">
                          <a:solidFill>
                            <a:srgbClr val="334155"/>
                          </a:solidFill>
                          <a:latin typeface="Sarabun"/>
                          <a:ea typeface="Sarabun"/>
                          <a:cs typeface="Sarabun"/>
                          <a:sym typeface="Sarabun"/>
                        </a:rPr>
                        <a:t>วัน</a:t>
                      </a:r>
                      <a:endParaRPr sz="2700" dirty="0"/>
                    </a:p>
                  </a:txBody>
                  <a:tcPr marL="95250" marR="95250" marT="38100" marB="381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7" name="Google Shape;137;p16"/>
          <p:cNvSpPr txBox="1"/>
          <p:nvPr/>
        </p:nvSpPr>
        <p:spPr>
          <a:xfrm>
            <a:off x="9815513" y="2628901"/>
            <a:ext cx="7590948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4325" tIns="0" rIns="0" bIns="0" anchor="t" anchorCtr="0">
            <a:spAutoFit/>
          </a:bodyPr>
          <a:lstStyle/>
          <a:p>
            <a:pPr defTabSz="1371600">
              <a:buClr>
                <a:srgbClr val="000000"/>
              </a:buClr>
              <a:defRPr/>
            </a:pPr>
            <a:r>
              <a:rPr lang="en-US" sz="2475" b="1" kern="0">
                <a:solidFill>
                  <a:srgbClr val="005088"/>
                </a:solidFill>
                <a:latin typeface="Prompt"/>
                <a:ea typeface="Prompt"/>
                <a:cs typeface="Prompt"/>
                <a:sym typeface="Prompt"/>
              </a:rPr>
              <a:t>ข้อกำหนดสำคัญ</a:t>
            </a:r>
            <a:endParaRPr sz="21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8" name="Google Shape;138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72650" y="2628900"/>
            <a:ext cx="314325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6"/>
          <p:cNvSpPr txBox="1"/>
          <p:nvPr/>
        </p:nvSpPr>
        <p:spPr>
          <a:xfrm>
            <a:off x="10244138" y="3328988"/>
            <a:ext cx="6800850" cy="46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lnSpc>
                <a:spcPct val="140000"/>
              </a:lnSpc>
              <a:buClr>
                <a:srgbClr val="000000"/>
              </a:buClr>
              <a:defRPr/>
            </a:pPr>
            <a:r>
              <a:rPr lang="en-US" sz="2138" kern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ต้องยื่นใบลาล่วงหน้าผ่านระบบ และได้รับอนุมัติก่อนหยุด</a:t>
            </a:r>
            <a:endParaRPr sz="21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10244138" y="3851820"/>
            <a:ext cx="6800850" cy="46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lnSpc>
                <a:spcPct val="140000"/>
              </a:lnSpc>
              <a:buClr>
                <a:srgbClr val="000000"/>
              </a:buClr>
              <a:defRPr/>
            </a:pPr>
            <a:r>
              <a:rPr lang="en-US" sz="2138" kern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กรณีเจ็บป่วยกะทันหัน ให้แจ้งผู้บังคับบัญชาทันที</a:t>
            </a:r>
            <a:endParaRPr sz="21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" name="Google Shape;141;p16"/>
          <p:cNvSpPr txBox="1"/>
          <p:nvPr/>
        </p:nvSpPr>
        <p:spPr>
          <a:xfrm>
            <a:off x="10244138" y="4374653"/>
            <a:ext cx="6800850" cy="46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lnSpc>
                <a:spcPct val="140000"/>
              </a:lnSpc>
              <a:buClr>
                <a:srgbClr val="000000"/>
              </a:buClr>
              <a:defRPr/>
            </a:pPr>
            <a:r>
              <a:rPr lang="en-US" sz="2138" kern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การไปต่างประเทศต้องทำหนังสือขออนุญาตเสนอตามลำดับ</a:t>
            </a:r>
            <a:endParaRPr sz="21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2" name="Google Shape;142;p16"/>
          <p:cNvSpPr txBox="1"/>
          <p:nvPr/>
        </p:nvSpPr>
        <p:spPr>
          <a:xfrm>
            <a:off x="10244138" y="4897487"/>
            <a:ext cx="6800850" cy="46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lnSpc>
                <a:spcPct val="140000"/>
              </a:lnSpc>
              <a:buClr>
                <a:srgbClr val="000000"/>
              </a:buClr>
              <a:defRPr/>
            </a:pPr>
            <a:r>
              <a:rPr lang="en-US" sz="2138" kern="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พนักงานใหม่ลา</a:t>
            </a:r>
            <a:r>
              <a:rPr lang="th-TH" sz="2138" kern="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พักผ่อน</a:t>
            </a:r>
            <a:r>
              <a:rPr lang="en-US" sz="2138" kern="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ได้เมื่อทำงานครบ</a:t>
            </a:r>
            <a:r>
              <a:rPr lang="en-US" sz="2138" kern="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6 </a:t>
            </a:r>
            <a:r>
              <a:rPr lang="en-US" sz="2138" kern="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เดือน</a:t>
            </a:r>
            <a:endParaRPr sz="21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857251" y="3784625"/>
            <a:ext cx="2202731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3059981" y="3784625"/>
            <a:ext cx="168279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4742780" y="3784625"/>
            <a:ext cx="411546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857251" y="4481810"/>
            <a:ext cx="2202731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3059981" y="4481810"/>
            <a:ext cx="168279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4742780" y="4481810"/>
            <a:ext cx="411546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857251" y="5178995"/>
            <a:ext cx="2202731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/>
          <p:nvPr/>
        </p:nvSpPr>
        <p:spPr>
          <a:xfrm>
            <a:off x="3059981" y="5178995"/>
            <a:ext cx="168279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6"/>
          <p:cNvSpPr/>
          <p:nvPr/>
        </p:nvSpPr>
        <p:spPr>
          <a:xfrm>
            <a:off x="4742780" y="5178995"/>
            <a:ext cx="411546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6"/>
          <p:cNvSpPr/>
          <p:nvPr/>
        </p:nvSpPr>
        <p:spPr>
          <a:xfrm>
            <a:off x="857251" y="5876180"/>
            <a:ext cx="2202731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/>
          <p:nvPr/>
        </p:nvSpPr>
        <p:spPr>
          <a:xfrm>
            <a:off x="3059981" y="5876180"/>
            <a:ext cx="168279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6"/>
          <p:cNvSpPr/>
          <p:nvPr/>
        </p:nvSpPr>
        <p:spPr>
          <a:xfrm>
            <a:off x="4742780" y="5876180"/>
            <a:ext cx="4115469" cy="1428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1143001" y="857251"/>
            <a:ext cx="17102138" cy="761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371600">
              <a:buClr>
                <a:srgbClr val="000000"/>
              </a:buClr>
              <a:defRPr/>
            </a:pPr>
            <a:r>
              <a:rPr lang="en-US" sz="4950" kern="0">
                <a:solidFill>
                  <a:srgbClr val="005088"/>
                </a:solidFill>
                <a:latin typeface="Prompt SemiBold"/>
                <a:ea typeface="Prompt SemiBold"/>
                <a:cs typeface="Prompt SemiBold"/>
                <a:sym typeface="Prompt SemiBold"/>
              </a:rPr>
              <a:t>สรุปสิทธิการลาเบื้องต้น</a:t>
            </a:r>
            <a:endParaRPr sz="21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857250" y="857251"/>
            <a:ext cx="171450" cy="957263"/>
          </a:xfrm>
          <a:prstGeom prst="rect">
            <a:avLst/>
          </a:prstGeom>
          <a:solidFill>
            <a:srgbClr val="FFB80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 defTabSz="1371600">
              <a:buClr>
                <a:srgbClr val="000000"/>
              </a:buClr>
              <a:defRPr/>
            </a:pPr>
            <a:endParaRPr sz="27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15513" y="3328988"/>
            <a:ext cx="271463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15513" y="3851820"/>
            <a:ext cx="271463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15513" y="4374653"/>
            <a:ext cx="271463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15513" y="4897487"/>
            <a:ext cx="271463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3ECCEF-3673-4DEF-97D0-9F3A72BB6F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C047364-8B73-45A4-B5CF-DD7A52D99B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64526" y="1"/>
            <a:ext cx="2106117" cy="157958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E3E9BF1-147A-4548-8CA0-0462BAEFBF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4239" y="124336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571133-A3CC-4677-962D-007A2BB14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014F0F-EAE7-4A0B-89C1-7CC2CA32E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4526" y="1"/>
            <a:ext cx="2106117" cy="15795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76CB33-6E8B-4B05-A29A-B48E09355536}"/>
              </a:ext>
            </a:extLst>
          </p:cNvPr>
          <p:cNvSpPr/>
          <p:nvPr/>
        </p:nvSpPr>
        <p:spPr>
          <a:xfrm>
            <a:off x="3073400" y="8207116"/>
            <a:ext cx="495426" cy="4047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465D2-A1F8-42BE-A5C8-3062AEA1B7C8}"/>
              </a:ext>
            </a:extLst>
          </p:cNvPr>
          <p:cNvSpPr txBox="1"/>
          <p:nvPr/>
        </p:nvSpPr>
        <p:spPr>
          <a:xfrm>
            <a:off x="2880510" y="8205175"/>
            <a:ext cx="957474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950" dirty="0">
                <a:solidFill>
                  <a:schemeClr val="tx2">
                    <a:lumMod val="50000"/>
                  </a:schemeClr>
                </a:solidFill>
                <a:latin typeface="Prompt" panose="00000500000000000000" charset="-34"/>
                <a:cs typeface="Prompt" panose="00000500000000000000" charset="-34"/>
              </a:rPr>
              <a:t>ฮัจญ์</a:t>
            </a:r>
            <a:endParaRPr lang="en-US" sz="1950" dirty="0">
              <a:solidFill>
                <a:schemeClr val="tx2">
                  <a:lumMod val="50000"/>
                </a:schemeClr>
              </a:solidFill>
              <a:latin typeface="Prompt" panose="00000500000000000000" charset="-34"/>
              <a:cs typeface="Prompt" panose="00000500000000000000" charset="-3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9B719B-59AB-4E84-9ED8-209573E9C5B8}"/>
              </a:ext>
            </a:extLst>
          </p:cNvPr>
          <p:cNvSpPr/>
          <p:nvPr/>
        </p:nvSpPr>
        <p:spPr>
          <a:xfrm>
            <a:off x="14544675" y="5943601"/>
            <a:ext cx="285750" cy="3857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0D1F19-DF17-414B-937C-C2B31F58AF8F}"/>
              </a:ext>
            </a:extLst>
          </p:cNvPr>
          <p:cNvSpPr txBox="1"/>
          <p:nvPr/>
        </p:nvSpPr>
        <p:spPr>
          <a:xfrm>
            <a:off x="14401313" y="5930656"/>
            <a:ext cx="47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>
                <a:latin typeface="Prompt" panose="00000500000000000000" charset="-34"/>
                <a:cs typeface="Prompt" panose="00000500000000000000" charset="-34"/>
              </a:rPr>
              <a:t>ใน</a:t>
            </a:r>
            <a:endParaRPr lang="en-US" sz="2400" dirty="0">
              <a:latin typeface="Prompt" panose="00000500000000000000" charset="-34"/>
              <a:cs typeface="Prompt" panose="00000500000000000000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B868CF-3CAE-4452-A24B-193FF25A5837}"/>
              </a:ext>
            </a:extLst>
          </p:cNvPr>
          <p:cNvSpPr/>
          <p:nvPr/>
        </p:nvSpPr>
        <p:spPr>
          <a:xfrm>
            <a:off x="13658851" y="7400926"/>
            <a:ext cx="414338" cy="4143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37CACF-49E6-4F39-8331-68F4D616731A}"/>
              </a:ext>
            </a:extLst>
          </p:cNvPr>
          <p:cNvSpPr txBox="1"/>
          <p:nvPr/>
        </p:nvSpPr>
        <p:spPr>
          <a:xfrm>
            <a:off x="13654407" y="7430858"/>
            <a:ext cx="486030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250" dirty="0">
                <a:latin typeface="Prompt" panose="00000500000000000000" charset="-34"/>
                <a:cs typeface="Prompt" panose="00000500000000000000" charset="-34"/>
              </a:rPr>
              <a:t>สำ</a:t>
            </a:r>
            <a:endParaRPr lang="en-US" sz="2250" dirty="0">
              <a:latin typeface="Prompt" panose="00000500000000000000" charset="-34"/>
              <a:cs typeface="Prompt" panose="00000500000000000000" charset="-3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23B5C1-20AC-43AC-BAE5-50E69414E2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6496" y="-4234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91AC02-3ADE-43D5-8CE2-AE7AD3F0E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7BEDBB-01F3-4984-B68F-1E60463B2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7085" y="67453"/>
            <a:ext cx="2106117" cy="1579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A759B2-EEA8-4FC8-9700-BD921CA343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9288" y="0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D95E79-5FB4-4A5C-BA9B-ABE3345A1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1304A4-EA25-4050-90DA-2AF0F425F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4526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657FF2-7B9D-4507-9F4E-E4CE753E0C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6669" y="-1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8"/>
          <p:cNvSpPr txBox="1"/>
          <p:nvPr/>
        </p:nvSpPr>
        <p:spPr>
          <a:xfrm>
            <a:off x="0" y="6485186"/>
            <a:ext cx="18288000" cy="678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3150">
                <a:solidFill>
                  <a:srgbClr val="FFFFFF"/>
                </a:solidFill>
                <a:latin typeface="Sarabun"/>
                <a:ea typeface="Sarabun"/>
                <a:cs typeface="Sarabun"/>
                <a:sym typeface="Sarabun"/>
              </a:rPr>
              <a:t>การออมเงินเพื่ออนาคตและสวัสดิการประกันอุบัติเหตุ</a:t>
            </a:r>
            <a:endParaRPr sz="27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CBD9BD-DF8E-4E86-A4CB-5DECDB9E1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560F32-465C-4265-9945-6ACB84434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0" y="22486"/>
            <a:ext cx="2106117" cy="1579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AD88DA-8549-4694-970A-9DE5F20800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200" y="20596"/>
            <a:ext cx="2067857" cy="1403571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29750" y="5272088"/>
            <a:ext cx="8001000" cy="2165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87375" y="2600326"/>
            <a:ext cx="4143375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87375" y="3829051"/>
            <a:ext cx="4143375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287375" y="2600326"/>
            <a:ext cx="3314700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287376" y="3829051"/>
            <a:ext cx="1243013" cy="50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71813" y="2314575"/>
            <a:ext cx="3571875" cy="35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9"/>
          <p:cNvSpPr txBox="1"/>
          <p:nvPr/>
        </p:nvSpPr>
        <p:spPr>
          <a:xfrm>
            <a:off x="657225" y="6229351"/>
            <a:ext cx="8401050" cy="324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106" b="1">
                <a:solidFill>
                  <a:srgbClr val="005088"/>
                </a:solidFill>
                <a:latin typeface="Prompt"/>
                <a:ea typeface="Prompt"/>
                <a:cs typeface="Prompt"/>
                <a:sym typeface="Prompt"/>
              </a:rPr>
              <a:t>สิทธิประโยชน์ทางภาษี</a:t>
            </a:r>
            <a:endParaRPr sz="2700"/>
          </a:p>
        </p:txBody>
      </p:sp>
      <p:sp>
        <p:nvSpPr>
          <p:cNvPr id="205" name="Google Shape;205;p19"/>
          <p:cNvSpPr txBox="1"/>
          <p:nvPr/>
        </p:nvSpPr>
        <p:spPr>
          <a:xfrm>
            <a:off x="857250" y="6915150"/>
            <a:ext cx="8001000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28625" indent="-428625" algn="ctr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25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เงินสะสมสามารถนำไปลดหย่อนภาษีได้เต็มจำนวนตามที่จ่ายจริง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</a:t>
            </a: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     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(</a:t>
            </a:r>
            <a:r>
              <a:rPr lang="en-US" sz="225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ไม่เกิน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15% </a:t>
            </a:r>
            <a:r>
              <a:rPr lang="en-US" sz="225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ของเงินเดือน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)</a:t>
            </a:r>
            <a:endParaRPr sz="2700" dirty="0"/>
          </a:p>
        </p:txBody>
      </p:sp>
      <p:sp>
        <p:nvSpPr>
          <p:cNvPr id="206" name="Google Shape;206;p19"/>
          <p:cNvSpPr txBox="1"/>
          <p:nvPr/>
        </p:nvSpPr>
        <p:spPr>
          <a:xfrm>
            <a:off x="13287375" y="3314700"/>
            <a:ext cx="414337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 เลือกได้ตามความสมัครใจ </a:t>
            </a:r>
            <a:endParaRPr sz="2700"/>
          </a:p>
        </p:txBody>
      </p:sp>
      <p:sp>
        <p:nvSpPr>
          <p:cNvPr id="207" name="Google Shape;207;p19"/>
          <p:cNvSpPr txBox="1"/>
          <p:nvPr/>
        </p:nvSpPr>
        <p:spPr>
          <a:xfrm>
            <a:off x="13287375" y="4543426"/>
            <a:ext cx="414337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i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 มหาวิทยาลัยจ่ายสมทบให้ทุกเดือน </a:t>
            </a:r>
            <a:endParaRPr sz="2700"/>
          </a:p>
        </p:txBody>
      </p:sp>
      <p:sp>
        <p:nvSpPr>
          <p:cNvPr id="208" name="Google Shape;208;p19"/>
          <p:cNvSpPr txBox="1"/>
          <p:nvPr/>
        </p:nvSpPr>
        <p:spPr>
          <a:xfrm>
            <a:off x="9715500" y="5861671"/>
            <a:ext cx="78009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0" rIns="0" bIns="0" anchor="t" anchorCtr="0">
            <a:spAutoFit/>
          </a:bodyPr>
          <a:lstStyle/>
          <a:p>
            <a:r>
              <a:rPr lang="en-US" b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เงื่อนไขการสมัคร</a:t>
            </a:r>
            <a:endParaRPr sz="2700"/>
          </a:p>
        </p:txBody>
      </p:sp>
      <p:sp>
        <p:nvSpPr>
          <p:cNvPr id="209" name="Google Shape;209;p19"/>
          <p:cNvSpPr txBox="1"/>
          <p:nvPr/>
        </p:nvSpPr>
        <p:spPr>
          <a:xfrm>
            <a:off x="9715500" y="6465540"/>
            <a:ext cx="742950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250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สมัครได้เมื่อ</a:t>
            </a: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ผ่านการทดลองปฏิบัติงาน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</a:t>
            </a:r>
            <a:endParaRPr sz="2700" dirty="0"/>
          </a:p>
        </p:txBody>
      </p:sp>
      <p:sp>
        <p:nvSpPr>
          <p:cNvPr id="210" name="Google Shape;210;p19"/>
          <p:cNvSpPr txBox="1"/>
          <p:nvPr/>
        </p:nvSpPr>
        <p:spPr>
          <a:xfrm>
            <a:off x="9429750" y="2700338"/>
            <a:ext cx="35718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/>
            <a:r>
              <a:rPr lang="en-US" b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เงินสะสม (สมาชิก)</a:t>
            </a:r>
            <a:endParaRPr sz="2700"/>
          </a:p>
        </p:txBody>
      </p:sp>
      <p:sp>
        <p:nvSpPr>
          <p:cNvPr id="211" name="Google Shape;211;p19"/>
          <p:cNvSpPr txBox="1"/>
          <p:nvPr/>
        </p:nvSpPr>
        <p:spPr>
          <a:xfrm>
            <a:off x="9429750" y="3929063"/>
            <a:ext cx="35718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/>
            <a:r>
              <a:rPr lang="en-US" b="1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เงินสมทบ (มหาวิทยาลัย)</a:t>
            </a:r>
            <a:endParaRPr sz="2700"/>
          </a:p>
        </p:txBody>
      </p:sp>
      <p:pic>
        <p:nvPicPr>
          <p:cNvPr id="212" name="Google Shape;212;p19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715500" y="5904533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9"/>
          <p:cNvSpPr txBox="1"/>
          <p:nvPr/>
        </p:nvSpPr>
        <p:spPr>
          <a:xfrm>
            <a:off x="1143001" y="857251"/>
            <a:ext cx="1710213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5400">
                <a:solidFill>
                  <a:srgbClr val="005088"/>
                </a:solidFill>
                <a:latin typeface="Prompt SemiBold"/>
                <a:ea typeface="Prompt SemiBold"/>
                <a:cs typeface="Prompt SemiBold"/>
                <a:sym typeface="Prompt SemiBold"/>
              </a:rPr>
              <a:t>โครงสร้างการหักเงินสะสมและเงินสมทบ</a:t>
            </a:r>
            <a:endParaRPr sz="2700"/>
          </a:p>
        </p:txBody>
      </p:sp>
      <p:sp>
        <p:nvSpPr>
          <p:cNvPr id="214" name="Google Shape;214;p19"/>
          <p:cNvSpPr/>
          <p:nvPr/>
        </p:nvSpPr>
        <p:spPr>
          <a:xfrm>
            <a:off x="857250" y="857250"/>
            <a:ext cx="142875" cy="1028700"/>
          </a:xfrm>
          <a:prstGeom prst="rect">
            <a:avLst/>
          </a:prstGeom>
          <a:solidFill>
            <a:srgbClr val="FFB800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/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05;p19">
            <a:extLst>
              <a:ext uri="{FF2B5EF4-FFF2-40B4-BE49-F238E27FC236}">
                <a16:creationId xmlns:a16="http://schemas.microsoft.com/office/drawing/2014/main" id="{ABE1D9CE-310D-D171-488F-1382413884D1}"/>
              </a:ext>
            </a:extLst>
          </p:cNvPr>
          <p:cNvSpPr txBox="1"/>
          <p:nvPr/>
        </p:nvSpPr>
        <p:spPr>
          <a:xfrm>
            <a:off x="857250" y="7972425"/>
            <a:ext cx="8001000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28625" indent="-428625" algn="ctr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ลาออกจากกองทุนเงินสมทบและผลประโยชน์ได้รับการยกเว้นภาษี</a:t>
            </a:r>
            <a:b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</a:b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(</a:t>
            </a: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กรณีอายุ 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55</a:t>
            </a: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ปีบริบูรณ์ และเป็นสมาชิกไม่น้อยกว่า 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5</a:t>
            </a:r>
            <a:r>
              <a:rPr lang="th-TH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ปีต่อเนื่องกัน</a:t>
            </a:r>
            <a:r>
              <a:rPr lang="en-US" sz="225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)</a:t>
            </a:r>
            <a:endParaRPr sz="2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C37CA4-72EE-4C92-8AAB-899E22DD19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28" y="0"/>
            <a:ext cx="18278283" cy="10287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6BB78D9-D4E4-4AA0-8B07-35CC47ACEC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31981" y="1"/>
            <a:ext cx="2106117" cy="15795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43E614-BF1D-45F1-BB08-500511FDBD4C}"/>
              </a:ext>
            </a:extLst>
          </p:cNvPr>
          <p:cNvSpPr/>
          <p:nvPr/>
        </p:nvSpPr>
        <p:spPr>
          <a:xfrm>
            <a:off x="12591739" y="3314701"/>
            <a:ext cx="3440243" cy="500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1F9A91-96AC-4E0A-8B6E-03540E49C191}"/>
              </a:ext>
            </a:extLst>
          </p:cNvPr>
          <p:cNvSpPr txBox="1"/>
          <p:nvPr/>
        </p:nvSpPr>
        <p:spPr>
          <a:xfrm>
            <a:off x="13078793" y="3308593"/>
            <a:ext cx="1943161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950" i="1" dirty="0"/>
              <a:t>เลือกได้ตามความสมัครใจ</a:t>
            </a:r>
            <a:endParaRPr lang="en-US" sz="1950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8E3B6E-F476-497B-BE9F-FBA68A57734C}"/>
              </a:ext>
            </a:extLst>
          </p:cNvPr>
          <p:cNvSpPr/>
          <p:nvPr/>
        </p:nvSpPr>
        <p:spPr>
          <a:xfrm>
            <a:off x="12628337" y="5053127"/>
            <a:ext cx="3440243" cy="500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84807F-D831-4424-ADD6-8990224D4C9A}"/>
              </a:ext>
            </a:extLst>
          </p:cNvPr>
          <p:cNvSpPr txBox="1"/>
          <p:nvPr/>
        </p:nvSpPr>
        <p:spPr>
          <a:xfrm>
            <a:off x="13146354" y="4964206"/>
            <a:ext cx="2521844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950" i="1" dirty="0"/>
              <a:t>มหาวิทยาลัยจ่ายสมทบให้ทุกเดือน</a:t>
            </a:r>
            <a:endParaRPr lang="en-US" sz="1950" i="1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5AAADE-9465-4813-AC8C-3751E1BCDFAA}"/>
              </a:ext>
            </a:extLst>
          </p:cNvPr>
          <p:cNvSpPr/>
          <p:nvPr/>
        </p:nvSpPr>
        <p:spPr>
          <a:xfrm>
            <a:off x="10175746" y="4404346"/>
            <a:ext cx="2452592" cy="500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2D4E88-4799-42D8-B3B4-4688EA635F04}"/>
              </a:ext>
            </a:extLst>
          </p:cNvPr>
          <p:cNvSpPr txBox="1"/>
          <p:nvPr/>
        </p:nvSpPr>
        <p:spPr>
          <a:xfrm>
            <a:off x="10002377" y="4352630"/>
            <a:ext cx="270939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เงินสมทบ (</a:t>
            </a:r>
            <a:r>
              <a:rPr lang="th-TH" sz="3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</a:t>
            </a:r>
            <a:r>
              <a:rPr lang="th-TH" sz="27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sz="27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5A45E62-4645-48E9-8325-D7E637A949CA}"/>
              </a:ext>
            </a:extLst>
          </p:cNvPr>
          <p:cNvSpPr/>
          <p:nvPr/>
        </p:nvSpPr>
        <p:spPr>
          <a:xfrm>
            <a:off x="10175746" y="2700338"/>
            <a:ext cx="2452592" cy="500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F0D554-3D66-4788-820A-A43CAFBA0085}"/>
              </a:ext>
            </a:extLst>
          </p:cNvPr>
          <p:cNvSpPr txBox="1"/>
          <p:nvPr/>
        </p:nvSpPr>
        <p:spPr>
          <a:xfrm>
            <a:off x="10319002" y="2617872"/>
            <a:ext cx="21836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0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เงินสะสม (สมาชิก)</a:t>
            </a:r>
            <a:endParaRPr lang="en-US" sz="30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12424F8-2FB4-4704-88BE-C5B8550950AA}"/>
              </a:ext>
            </a:extLst>
          </p:cNvPr>
          <p:cNvSpPr/>
          <p:nvPr/>
        </p:nvSpPr>
        <p:spPr>
          <a:xfrm>
            <a:off x="9429750" y="6011688"/>
            <a:ext cx="7800975" cy="196073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3DFB56-4630-4497-97A0-27DC8411E70D}"/>
              </a:ext>
            </a:extLst>
          </p:cNvPr>
          <p:cNvSpPr txBox="1"/>
          <p:nvPr/>
        </p:nvSpPr>
        <p:spPr>
          <a:xfrm>
            <a:off x="9849771" y="6133322"/>
            <a:ext cx="2323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เงื่อนไขการสมัคร</a:t>
            </a:r>
            <a:endParaRPr lang="en-US" sz="36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2E8136-2660-4F14-AABE-48920B3C0DC8}"/>
              </a:ext>
            </a:extLst>
          </p:cNvPr>
          <p:cNvSpPr txBox="1"/>
          <p:nvPr/>
        </p:nvSpPr>
        <p:spPr>
          <a:xfrm>
            <a:off x="11394800" y="6949181"/>
            <a:ext cx="3036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i="1" dirty="0"/>
              <a:t>สมัครได้ผ่านการทดลองปฏิบัติงาน</a:t>
            </a:r>
            <a:endParaRPr lang="en-US" sz="2400" i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069F5C-3A96-469A-977E-672701E3B7E2}"/>
              </a:ext>
            </a:extLst>
          </p:cNvPr>
          <p:cNvSpPr/>
          <p:nvPr/>
        </p:nvSpPr>
        <p:spPr>
          <a:xfrm>
            <a:off x="3150187" y="6008913"/>
            <a:ext cx="3089429" cy="4000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34B54F-2F19-434A-896D-69741A34E75D}"/>
              </a:ext>
            </a:extLst>
          </p:cNvPr>
          <p:cNvSpPr txBox="1"/>
          <p:nvPr/>
        </p:nvSpPr>
        <p:spPr>
          <a:xfrm>
            <a:off x="3027818" y="5861671"/>
            <a:ext cx="3007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สิทธิประโยชน์ทางภาษี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A4EC9F8-45D5-4BD9-8B03-101BBD193BC4}"/>
              </a:ext>
            </a:extLst>
          </p:cNvPr>
          <p:cNvSpPr/>
          <p:nvPr/>
        </p:nvSpPr>
        <p:spPr>
          <a:xfrm>
            <a:off x="1143000" y="6599806"/>
            <a:ext cx="6886779" cy="5000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51966D0-3E8B-46CB-AFCF-6E1806EEB2F6}"/>
              </a:ext>
            </a:extLst>
          </p:cNvPr>
          <p:cNvSpPr txBox="1"/>
          <p:nvPr/>
        </p:nvSpPr>
        <p:spPr>
          <a:xfrm>
            <a:off x="1057275" y="6644518"/>
            <a:ext cx="554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>
                <a:solidFill>
                  <a:schemeClr val="bg2">
                    <a:lumMod val="75000"/>
                  </a:schemeClr>
                </a:solidFill>
              </a:rPr>
              <a:t>เงินสะสมสามารถนำไปลดหย่อนภาษีได้เต็มจำนวนตามที่จ่ายจริง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F305FFE-DB09-40D2-A9AC-BD4E19746E6C}"/>
              </a:ext>
            </a:extLst>
          </p:cNvPr>
          <p:cNvSpPr/>
          <p:nvPr/>
        </p:nvSpPr>
        <p:spPr>
          <a:xfrm>
            <a:off x="1254658" y="7865268"/>
            <a:ext cx="7122677" cy="8570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745B111-0041-433F-8A82-E3B4CAFDC82A}"/>
              </a:ext>
            </a:extLst>
          </p:cNvPr>
          <p:cNvSpPr txBox="1"/>
          <p:nvPr/>
        </p:nvSpPr>
        <p:spPr>
          <a:xfrm>
            <a:off x="1057275" y="7717309"/>
            <a:ext cx="57518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>
                <a:solidFill>
                  <a:schemeClr val="bg2">
                    <a:lumMod val="75000"/>
                  </a:schemeClr>
                </a:solidFill>
              </a:rPr>
              <a:t>ลาออกจากกองทุนเงินสมทบและผลประโยชน์ได้รับการยกเว้นภาษี</a:t>
            </a:r>
          </a:p>
          <a:p>
            <a:r>
              <a:rPr lang="th-TH" sz="2400" dirty="0">
                <a:solidFill>
                  <a:schemeClr val="bg2">
                    <a:lumMod val="75000"/>
                  </a:schemeClr>
                </a:solidFill>
              </a:rPr>
              <a:t>(กรณีอายุ 55 ปีบริบูรณ์ และเป็นสมาชิกไม่น้อยกว่า 5 ปีต่อเนื่องกัน)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2471F3-9C11-42F3-BF6F-0C614B021A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638083" y="106178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BBB713-CA63-43FB-ACFD-49E22331F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54A629-1F3C-4B67-BEAA-5A7A6AA13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6951" y="1"/>
            <a:ext cx="2106117" cy="15795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96FCCF-D792-45A5-A9E0-E2945EB395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93221" y="171292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298ED0-17DE-46A5-A4A9-75BD75C16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8A1590B-AE90-47F6-B6FC-80932D0D8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3C34F8-7DC8-46B1-B0F4-F7144570F983}"/>
              </a:ext>
            </a:extLst>
          </p:cNvPr>
          <p:cNvSpPr/>
          <p:nvPr/>
        </p:nvSpPr>
        <p:spPr>
          <a:xfrm>
            <a:off x="562132" y="2608289"/>
            <a:ext cx="7802381" cy="10343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341442-1F0E-4B58-B82C-1A484285A901}"/>
              </a:ext>
            </a:extLst>
          </p:cNvPr>
          <p:cNvSpPr txBox="1"/>
          <p:nvPr/>
        </p:nvSpPr>
        <p:spPr>
          <a:xfrm>
            <a:off x="719528" y="2315981"/>
            <a:ext cx="76482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h-TH" sz="27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บลจ. </a:t>
            </a:r>
            <a:r>
              <a:rPr lang="en-US" sz="2700" b="1" dirty="0" err="1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Eastspring</a:t>
            </a:r>
            <a:r>
              <a:rPr lang="en-US" sz="27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 </a:t>
            </a:r>
            <a:r>
              <a:rPr lang="th-TH" sz="27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มอบสวัสดิการประกันอุบัติเหตุฟรี </a:t>
            </a:r>
          </a:p>
          <a:p>
            <a:pPr>
              <a:lnSpc>
                <a:spcPct val="150000"/>
              </a:lnSpc>
            </a:pPr>
            <a:r>
              <a:rPr lang="th-TH" sz="27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สำหรับสมาชิกกองทุนสำรองเลี้ยงชีพ</a:t>
            </a:r>
            <a:endParaRPr lang="th-TH" sz="2700" b="1" dirty="0"/>
          </a:p>
          <a:p>
            <a:endParaRPr lang="en-US" sz="27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A30A0C-2E18-4F07-BF21-336183E69C19}"/>
              </a:ext>
            </a:extLst>
          </p:cNvPr>
          <p:cNvSpPr/>
          <p:nvPr/>
        </p:nvSpPr>
        <p:spPr>
          <a:xfrm>
            <a:off x="628718" y="3934919"/>
            <a:ext cx="8746104" cy="3603261"/>
          </a:xfrm>
          <a:prstGeom prst="rect">
            <a:avLst/>
          </a:prstGeom>
          <a:solidFill>
            <a:srgbClr val="FFFFCC"/>
          </a:solidFill>
          <a:ln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245BDA-63B8-4DCA-9D3D-478AAA792714}"/>
              </a:ext>
            </a:extLst>
          </p:cNvPr>
          <p:cNvSpPr txBox="1"/>
          <p:nvPr/>
        </p:nvSpPr>
        <p:spPr>
          <a:xfrm>
            <a:off x="1825013" y="4039449"/>
            <a:ext cx="5543505" cy="3831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เสียชีวิต/ทุพพลภาพ: </a:t>
            </a:r>
            <a:r>
              <a:rPr lang="th-TH" sz="24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10,000 บาท</a:t>
            </a:r>
            <a:endParaRPr lang="th-TH" sz="2400" dirty="0"/>
          </a:p>
          <a:p>
            <a:endParaRPr lang="th-TH" sz="2400" dirty="0"/>
          </a:p>
          <a:p>
            <a:r>
              <a:rPr lang="th-TH" sz="240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ขับขี่/โดยสารรถจักรยานยนต์: </a:t>
            </a:r>
            <a:r>
              <a:rPr lang="th-TH" sz="24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5,000 บาท</a:t>
            </a:r>
          </a:p>
          <a:p>
            <a:endParaRPr lang="th-TH" sz="2400" dirty="0"/>
          </a:p>
          <a:p>
            <a:r>
              <a:rPr lang="th-TH" sz="240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ถูกฆาตกรรม/ทำร้ายร่างกาย: </a:t>
            </a:r>
            <a:r>
              <a:rPr lang="th-TH" sz="24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6,000 บาท</a:t>
            </a:r>
          </a:p>
          <a:p>
            <a:endParaRPr lang="th-TH" sz="2400" dirty="0"/>
          </a:p>
          <a:p>
            <a:r>
              <a:rPr lang="th-TH" sz="240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โดยสารยานพาหนะสาธารณะ: </a:t>
            </a:r>
            <a:r>
              <a:rPr lang="th-TH" sz="24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20,000 บาท</a:t>
            </a:r>
          </a:p>
          <a:p>
            <a:endParaRPr lang="th-TH" sz="2400" dirty="0"/>
          </a:p>
          <a:p>
            <a:pPr lvl="0"/>
            <a:r>
              <a:rPr lang="th-TH" sz="2400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ค่าปลงศพ: </a:t>
            </a:r>
            <a:r>
              <a:rPr lang="th-TH" sz="2400" b="1" dirty="0">
                <a:solidFill>
                  <a:srgbClr val="334155"/>
                </a:solidFill>
                <a:latin typeface="Sarabun"/>
                <a:ea typeface="Sarabun"/>
                <a:cs typeface="Sarabun"/>
                <a:sym typeface="Sarabun"/>
              </a:rPr>
              <a:t>1,000 บาท</a:t>
            </a:r>
            <a:endParaRPr lang="th-TH" sz="2400" dirty="0"/>
          </a:p>
          <a:p>
            <a:endParaRPr lang="en-US" sz="2700" dirty="0"/>
          </a:p>
        </p:txBody>
      </p:sp>
      <p:pic>
        <p:nvPicPr>
          <p:cNvPr id="1026" name="Picture 2" descr="รูปCheck Mark Vector PNG, ภาพCheck Mark VectorPSD, ดาวน์โหลด ...">
            <a:extLst>
              <a:ext uri="{FF2B5EF4-FFF2-40B4-BE49-F238E27FC236}">
                <a16:creationId xmlns:a16="http://schemas.microsoft.com/office/drawing/2014/main" id="{2C743E1E-6948-489A-B7B6-F6ED43696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62" y="4039450"/>
            <a:ext cx="532952" cy="53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รูปCheck Mark Vector PNG, ภาพCheck Mark VectorPSD, ดาวน์โหลด ...">
            <a:extLst>
              <a:ext uri="{FF2B5EF4-FFF2-40B4-BE49-F238E27FC236}">
                <a16:creationId xmlns:a16="http://schemas.microsoft.com/office/drawing/2014/main" id="{836C9352-32B9-4F49-B8A3-121DF1416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60" y="4697078"/>
            <a:ext cx="532952" cy="53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รูปCheck Mark Vector PNG, ภาพCheck Mark VectorPSD, ดาวน์โหลด ...">
            <a:extLst>
              <a:ext uri="{FF2B5EF4-FFF2-40B4-BE49-F238E27FC236}">
                <a16:creationId xmlns:a16="http://schemas.microsoft.com/office/drawing/2014/main" id="{983E722E-1A37-4D41-A9B4-259C3C44A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285" y="5470073"/>
            <a:ext cx="532952" cy="53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รูปCheck Mark Vector PNG, ภาพCheck Mark VectorPSD, ดาวน์โหลด ...">
            <a:extLst>
              <a:ext uri="{FF2B5EF4-FFF2-40B4-BE49-F238E27FC236}">
                <a16:creationId xmlns:a16="http://schemas.microsoft.com/office/drawing/2014/main" id="{2C399425-1959-4A41-9988-7FC2F03BE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060" y="6237650"/>
            <a:ext cx="532952" cy="53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รูปCheck Mark Vector PNG, ภาพCheck Mark VectorPSD, ดาวน์โหลด ...">
            <a:extLst>
              <a:ext uri="{FF2B5EF4-FFF2-40B4-BE49-F238E27FC236}">
                <a16:creationId xmlns:a16="http://schemas.microsoft.com/office/drawing/2014/main" id="{F79840FB-843C-48EA-910D-39F7B5C3D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285" y="6893038"/>
            <a:ext cx="532952" cy="53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267558-8200-41E7-BE74-9AC6B1247D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4338" y="247650"/>
            <a:ext cx="1591231" cy="108429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60DEA1-A0C9-4088-9278-60503944B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F614A8-639B-4E82-B915-5E9AE11DC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2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8857EF-60BB-4F76-8E69-D9C82F102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25800" y="150125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148A1F0-53C5-48D8-9BB1-5A38EF478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1112007-73A7-4CB1-A99F-1C5FDBE00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FAD48D-F106-4C4B-B236-FE9D7BD22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55124" y="175525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D8C2D2-0E32-D771-9F1A-717F20273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319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8FA883D-2634-47DE-9A71-D9BC29ADB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1883" y="-137160"/>
            <a:ext cx="2106117" cy="1579589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D17835-DFAB-4A83-8D6C-ED61BA045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6B688E-19ED-4883-AA48-B3101967B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67" y="1"/>
            <a:ext cx="2106117" cy="1579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E9D0E6-DF2B-47DE-8EC2-39D684765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8910" y="38100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3"/>
            <a:ext cx="18288000" cy="10201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FE565F-B0D6-4758-A747-3552FE16E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E40DD5-3E8C-4288-B9F9-2460249A4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0A8B53-F2F9-4AF8-A8FF-1EBCFCFA23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46657" y="171292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CFDC74-84D6-489C-9C5A-1F1850EC9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7D8E00-13A2-45CE-8E0B-08DAC004E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82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F2D3D8-FA4B-4AC4-9EAE-96D804340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1395" y="175525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27B113-B74A-45FD-9EBE-4BF5F865A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D7EF71C-034A-4E5A-B6FB-52EAF013C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0F1979-C2D3-4443-882A-3B8BAB095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82863" y="0"/>
            <a:ext cx="1830517" cy="1247343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1A6DB7-47B8-4D94-8BB3-340B32784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323336-37E5-4DB5-B5A3-44E1A3731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97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00248A-7918-4D16-9C4D-C3B3A1A8A2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63880" y="192459"/>
            <a:ext cx="2066723" cy="1408298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5E575E-18C9-4E4E-B2A9-B75F3F8B0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E4B528-CA44-4396-BDF3-8AB453D27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0" y="190500"/>
            <a:ext cx="1397824" cy="952500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D8A2C8-304E-4248-A133-AAA5B4CEA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3777980-F7FA-4FB0-ABDC-0E6BB092D9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DB4844-1998-4BBE-A340-EFD1CA8E5EC0}"/>
              </a:ext>
            </a:extLst>
          </p:cNvPr>
          <p:cNvSpPr/>
          <p:nvPr/>
        </p:nvSpPr>
        <p:spPr>
          <a:xfrm>
            <a:off x="1371601" y="2165684"/>
            <a:ext cx="3368843" cy="7218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D8C7B2-892D-42B5-9D6E-010382772EFC}"/>
              </a:ext>
            </a:extLst>
          </p:cNvPr>
          <p:cNvSpPr txBox="1"/>
          <p:nvPr/>
        </p:nvSpPr>
        <p:spPr>
          <a:xfrm>
            <a:off x="1416954" y="2223065"/>
            <a:ext cx="32592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200" b="1" dirty="0">
                <a:solidFill>
                  <a:schemeClr val="bg2">
                    <a:lumMod val="75000"/>
                  </a:schemeClr>
                </a:solidFill>
                <a:latin typeface="Prompt" panose="00000500000000000000" charset="-34"/>
                <a:cs typeface="Prompt" panose="00000500000000000000" charset="-34"/>
              </a:rPr>
              <a:t>ใครมีสิทธิ์บ้าง</a:t>
            </a:r>
            <a:endParaRPr lang="en-US" sz="4200" b="1" dirty="0">
              <a:solidFill>
                <a:schemeClr val="bg2">
                  <a:lumMod val="75000"/>
                </a:schemeClr>
              </a:solidFill>
              <a:latin typeface="Prompt" panose="00000500000000000000" charset="-34"/>
              <a:cs typeface="Prompt" panose="00000500000000000000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0FA6AF-B460-4CD0-9731-BCDC491163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73200" y="159946"/>
            <a:ext cx="1848647" cy="1259698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BAD403-1BDC-42E2-809A-E18F584C2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E42BB6-0F69-4584-ACDF-94DFBA9FB591}"/>
              </a:ext>
            </a:extLst>
          </p:cNvPr>
          <p:cNvSpPr/>
          <p:nvPr/>
        </p:nvSpPr>
        <p:spPr>
          <a:xfrm>
            <a:off x="228491" y="223216"/>
            <a:ext cx="2849732" cy="14781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074FF78-02C5-450B-B8B9-65010E0E3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554" y="121759"/>
            <a:ext cx="2106117" cy="157958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01739A9-89EA-4488-B80B-3EE86CF1F700}"/>
              </a:ext>
            </a:extLst>
          </p:cNvPr>
          <p:cNvSpPr/>
          <p:nvPr/>
        </p:nvSpPr>
        <p:spPr>
          <a:xfrm>
            <a:off x="9456821" y="8037095"/>
            <a:ext cx="6954254" cy="409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FFC725-3CBC-4FE5-91C9-1B206C4C3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99313" y="142073"/>
            <a:ext cx="1160196" cy="790576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0F845C-B718-4667-AA82-31B27757F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0DDBF87-DEE8-4A54-87ED-9FEB7B7D3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2D66F4-A14F-4ADD-8582-C898CA0C6E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73200" y="205627"/>
            <a:ext cx="1714569" cy="1168335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E577E0-F674-46D0-BDA8-9FFD0D964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" y="0"/>
            <a:ext cx="18278283" cy="10287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B068B8B-5622-4CFD-A3E4-14063331AA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9436" y="1"/>
            <a:ext cx="2106117" cy="1579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EA748B-D9F6-412B-81F6-311363EDCB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0800" y="190500"/>
            <a:ext cx="1836406" cy="1251356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2853"/>
            <a:ext cx="18364854" cy="10244147"/>
            <a:chOff x="0" y="0"/>
            <a:chExt cx="24379238" cy="135990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79301" cy="13599033"/>
            </a:xfrm>
            <a:custGeom>
              <a:avLst/>
              <a:gdLst/>
              <a:ahLst/>
              <a:cxnLst/>
              <a:rect l="l" t="t" r="r" b="b"/>
              <a:pathLst>
                <a:path w="24379301" h="13599033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648</Words>
  <Application>Microsoft Office PowerPoint</Application>
  <PresentationFormat>Custom</PresentationFormat>
  <Paragraphs>162</Paragraphs>
  <Slides>111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111</vt:i4>
      </vt:variant>
    </vt:vector>
  </HeadingPairs>
  <TitlesOfParts>
    <vt:vector size="125" baseType="lpstr">
      <vt:lpstr>Anantason Bold</vt:lpstr>
      <vt:lpstr>Arial</vt:lpstr>
      <vt:lpstr>Calibri</vt:lpstr>
      <vt:lpstr>TH SarabunPSK</vt:lpstr>
      <vt:lpstr>Kollektif</vt:lpstr>
      <vt:lpstr>Sarabun</vt:lpstr>
      <vt:lpstr>Pridi</vt:lpstr>
      <vt:lpstr>League Spartan</vt:lpstr>
      <vt:lpstr>Kollektif Bold</vt:lpstr>
      <vt:lpstr>Prompt</vt:lpstr>
      <vt:lpstr>Prompt SemiBold</vt:lpstr>
      <vt:lpstr>Anantason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ปฐมนิเทศบุคลากรใหม่</dc:title>
  <cp:lastModifiedBy>SUTHANYA SRISATCHANG</cp:lastModifiedBy>
  <cp:revision>15</cp:revision>
  <dcterms:created xsi:type="dcterms:W3CDTF">2006-08-16T00:00:00Z</dcterms:created>
  <dcterms:modified xsi:type="dcterms:W3CDTF">2026-05-21T08:32:46Z</dcterms:modified>
  <dc:identifier>DAHKA2LYvos</dc:identifier>
</cp:coreProperties>
</file>